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4" r:id="rId2"/>
    <p:sldId id="261" r:id="rId3"/>
    <p:sldId id="257" r:id="rId4"/>
    <p:sldId id="259" r:id="rId5"/>
    <p:sldId id="260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ACFF"/>
    <a:srgbClr val="D5FED6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60"/>
    <p:restoredTop sz="97185"/>
  </p:normalViewPr>
  <p:slideViewPr>
    <p:cSldViewPr snapToGrid="0">
      <p:cViewPr>
        <p:scale>
          <a:sx n="140" d="100"/>
          <a:sy n="140" d="100"/>
        </p:scale>
        <p:origin x="55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50B78-DD42-3944-B976-B33A3BF2D301}" type="datetimeFigureOut">
              <a:rPr lang="en-US" smtClean="0"/>
              <a:t>4/11/25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98FB4-FD7C-914C-ACC7-330CB1A31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69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98FB4-FD7C-914C-ACC7-330CB1A312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882B4-648B-B919-CE56-13457A8B7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F4CD4-8951-237D-FFB7-6997C422E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900D9-2669-A764-DB77-A63AA637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A4F07-6C0F-B08A-FA7C-862DE17D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69889-4548-F8EA-3A66-4F59D184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62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635E5-B94A-94D3-B33A-BAB988AB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E31FC-56CA-84CE-60BE-AA05A870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28129-8BB5-6550-2783-10B4D7C71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4680B-C492-AAF1-430D-E4D291F8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FB23F-D84A-D802-D1DE-79982F77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5D03F6-9F58-41A7-4C08-EFEF9ED817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5BE7A-9F77-CDE1-7081-A4288B06E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F2C6A-0194-244A-5899-EE9597EB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0B03-89F1-4449-0787-21958A980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3EDF2-F86A-5807-01E0-34318632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1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8148-A07B-5DB4-4502-3799CF0C4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23B2-BB2D-58B5-99C0-EC943DA84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AFD9-2ED3-E1D7-59E3-05B8F5E4A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81D7-29CB-BBE4-25B0-D5585F11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E6520-52E1-132A-951D-A7CCC9AB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933C-1831-A184-A436-FC26C7821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4AF85-9EBD-447D-A760-89F00ACB9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582D0-4476-23AA-BB06-12CBF874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5083E-A876-D62C-12AE-DFF863FBB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9D482-E5C3-1FDA-5340-3D68D169F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5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C978B-EEE1-CAE0-6A23-4A1032CE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27799-3C55-A1E5-35DF-8F9414C02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5E229-F3F4-6BDB-0ACE-2D11BFCC4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2594-6186-879B-90A6-3AA431DA2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98530-622D-2669-09A6-9994D18F3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36007-4C3F-9C01-AA22-46C08A97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28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698B-9D21-4FA2-D107-6362EC69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9C47-2FAB-8A2A-E246-395F2A6E1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3D69A9-15E0-C43E-7FC2-F728C888B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A76B9-F2EF-E9A9-CA95-6C7ADD249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B29C5-22B9-D461-1AB6-90E491227D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A7A4CF-9118-29A5-8480-27FDE23AC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6FEAD4-D740-6D3E-CC29-AC7D47F5C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C4317F-A97D-7EE9-1304-3D0B2352F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51680-F9E4-5CF3-8BF4-13630189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FCA92-1573-161B-54B9-8855D5512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FF838-F4E9-56AA-FC2B-014FD4F9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CDC6B-8973-A5F3-4E91-2522F72DC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1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6025B9-B30B-D689-9F9E-B94A9913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F00DC-17EA-1C52-054C-237D59595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DA9E2-0C4A-647E-0D6C-774786E55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7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176AF-3493-7C94-D3C8-8C71C726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3E932-03FF-8A04-1E3A-3EBEDBC47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4FDA59-B7AF-5403-3753-F74FF511A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C2ED6-E363-755F-6BD8-84160EF39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818D2-A281-44C7-1853-793B6F1D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3B924-87D1-6294-2B84-DC4DA4621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7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5D99A-CE09-05DD-6A80-E3BC7A61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894BBC-2F3B-A7B9-BB03-0236D2140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0D78A-CACD-378F-E10E-6F0F12231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46637-4F70-1A79-7048-9E2597AB0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0356F-7AB6-4E14-7F87-557D5DD2D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70E57-FB78-4D9C-D8A0-D5AE880C0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29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4B52AC-B715-3EFF-917C-C0B7C6D6C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81D27-6F37-FF81-FE5B-E7972F07E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CD1CF-9495-9015-C4D6-DAE1BF6DF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21426F-253F-FF44-B94D-A9E6DA00E3C5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BA363-7B5C-9CFF-E29C-25D4C37A1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5D775-4562-6E76-CA88-D0A7AABFF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7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B5B34-E0DB-2037-7850-B08590704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9C6375-1EC6-0596-B85B-99B8157F303E}"/>
              </a:ext>
            </a:extLst>
          </p:cNvPr>
          <p:cNvGrpSpPr/>
          <p:nvPr/>
        </p:nvGrpSpPr>
        <p:grpSpPr>
          <a:xfrm>
            <a:off x="125322" y="125959"/>
            <a:ext cx="11940554" cy="1856887"/>
            <a:chOff x="125322" y="4835625"/>
            <a:chExt cx="11940554" cy="1856887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2722A8E-0D55-C735-3720-9D8AF18B4465}"/>
                </a:ext>
              </a:extLst>
            </p:cNvPr>
            <p:cNvSpPr/>
            <p:nvPr/>
          </p:nvSpPr>
          <p:spPr>
            <a:xfrm>
              <a:off x="126124" y="5584721"/>
              <a:ext cx="11939752" cy="110779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143C038-0AF8-59FA-C0D5-216A7153576E}"/>
                </a:ext>
              </a:extLst>
            </p:cNvPr>
            <p:cNvSpPr/>
            <p:nvPr/>
          </p:nvSpPr>
          <p:spPr>
            <a:xfrm>
              <a:off x="125323" y="5671934"/>
              <a:ext cx="11940553" cy="40998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8DE0AC6-05F0-EA66-19D2-4BB50EAA4F2F}"/>
                </a:ext>
              </a:extLst>
            </p:cNvPr>
            <p:cNvSpPr/>
            <p:nvPr/>
          </p:nvSpPr>
          <p:spPr>
            <a:xfrm>
              <a:off x="125322" y="6213139"/>
              <a:ext cx="11940553" cy="40998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C05314C1-28CA-176E-B27E-CE4FBFCB63CC}"/>
                </a:ext>
              </a:extLst>
            </p:cNvPr>
            <p:cNvSpPr txBox="1"/>
            <p:nvPr/>
          </p:nvSpPr>
          <p:spPr>
            <a:xfrm>
              <a:off x="337584" y="5177691"/>
              <a:ext cx="622286" cy="276999"/>
            </a:xfrm>
            <a:prstGeom prst="rect">
              <a:avLst/>
            </a:prstGeom>
            <a:solidFill>
              <a:srgbClr val="9437FF"/>
            </a:solidFill>
            <a:ln w="3175">
              <a:solidFill>
                <a:schemeClr val="accent1">
                  <a:shade val="1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leaf1b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F38A2CE-975C-2092-CEB1-914675F4D449}"/>
                </a:ext>
              </a:extLst>
            </p:cNvPr>
            <p:cNvSpPr txBox="1"/>
            <p:nvPr/>
          </p:nvSpPr>
          <p:spPr>
            <a:xfrm>
              <a:off x="337584" y="4835625"/>
              <a:ext cx="617477" cy="276999"/>
            </a:xfrm>
            <a:prstGeom prst="rect">
              <a:avLst/>
            </a:prstGeom>
            <a:solidFill>
              <a:srgbClr val="9437FF"/>
            </a:solidFill>
            <a:ln w="3175">
              <a:solidFill>
                <a:schemeClr val="accent1">
                  <a:shade val="1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leaf1a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B6DA1F3-F149-9DFF-0413-BED5A78AEDE4}"/>
              </a:ext>
            </a:extLst>
          </p:cNvPr>
          <p:cNvGrpSpPr/>
          <p:nvPr/>
        </p:nvGrpSpPr>
        <p:grpSpPr>
          <a:xfrm>
            <a:off x="78034" y="3318933"/>
            <a:ext cx="2887392" cy="1391664"/>
            <a:chOff x="71203" y="3318933"/>
            <a:chExt cx="3353452" cy="164842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DF156FE-BE98-FBEE-4CAD-0226B8C8E66F}"/>
                </a:ext>
              </a:extLst>
            </p:cNvPr>
            <p:cNvSpPr/>
            <p:nvPr/>
          </p:nvSpPr>
          <p:spPr>
            <a:xfrm>
              <a:off x="126125" y="3318933"/>
              <a:ext cx="3298530" cy="1648420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780AD9B-E3AE-9166-07B4-526725167CE0}"/>
                </a:ext>
              </a:extLst>
            </p:cNvPr>
            <p:cNvGrpSpPr/>
            <p:nvPr/>
          </p:nvGrpSpPr>
          <p:grpSpPr>
            <a:xfrm>
              <a:off x="1716248" y="4054712"/>
              <a:ext cx="1677962" cy="910159"/>
              <a:chOff x="1619353" y="4239912"/>
              <a:chExt cx="1677962" cy="910159"/>
            </a:xfrm>
          </p:grpSpPr>
          <p:sp>
            <p:nvSpPr>
              <p:cNvPr id="12" name="Cube 11">
                <a:extLst>
                  <a:ext uri="{FF2B5EF4-FFF2-40B4-BE49-F238E27FC236}">
                    <a16:creationId xmlns:a16="http://schemas.microsoft.com/office/drawing/2014/main" id="{C8087ADE-98BE-BB73-C5FE-90FC8A9BF9D6}"/>
                  </a:ext>
                </a:extLst>
              </p:cNvPr>
              <p:cNvSpPr/>
              <p:nvPr/>
            </p:nvSpPr>
            <p:spPr>
              <a:xfrm>
                <a:off x="1619354" y="4587643"/>
                <a:ext cx="1677961" cy="562428"/>
              </a:xfrm>
              <a:prstGeom prst="cub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64D24BAF-BB1F-C514-E2BB-0B08FE438469}"/>
                  </a:ext>
                </a:extLst>
              </p:cNvPr>
              <p:cNvGrpSpPr/>
              <p:nvPr/>
            </p:nvGrpSpPr>
            <p:grpSpPr>
              <a:xfrm>
                <a:off x="1619353" y="4239912"/>
                <a:ext cx="1677962" cy="488463"/>
                <a:chOff x="1268031" y="4343710"/>
                <a:chExt cx="1677962" cy="488463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7CF1955A-4AC1-86B9-5A89-BA12AFD9C6CF}"/>
                    </a:ext>
                  </a:extLst>
                </p:cNvPr>
                <p:cNvSpPr/>
                <p:nvPr/>
              </p:nvSpPr>
              <p:spPr>
                <a:xfrm>
                  <a:off x="1268031" y="4343710"/>
                  <a:ext cx="1677962" cy="488463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31555ED7-CFCE-95FF-6C91-CE8DE4E2C4E3}"/>
                    </a:ext>
                  </a:extLst>
                </p:cNvPr>
                <p:cNvSpPr/>
                <p:nvPr/>
              </p:nvSpPr>
              <p:spPr>
                <a:xfrm>
                  <a:off x="1350311" y="4537582"/>
                  <a:ext cx="628444" cy="25114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8F2F59F5-C274-8766-BB59-3F97803B69DF}"/>
                    </a:ext>
                  </a:extLst>
                </p:cNvPr>
                <p:cNvSpPr/>
                <p:nvPr/>
              </p:nvSpPr>
              <p:spPr>
                <a:xfrm>
                  <a:off x="2114245" y="4527236"/>
                  <a:ext cx="628444" cy="25114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2676B42-D76C-AF55-1964-FDFC276B02B6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1847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sz="1200" b="1" dirty="0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D79822B-BAEC-CA53-F884-0B81A18CD8C2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1847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sz="1200" b="1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527A21B-2556-5642-667A-D86ED5E2B705}"/>
                </a:ext>
              </a:extLst>
            </p:cNvPr>
            <p:cNvSpPr/>
            <p:nvPr/>
          </p:nvSpPr>
          <p:spPr>
            <a:xfrm>
              <a:off x="1798528" y="4646619"/>
              <a:ext cx="628444" cy="25114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426BA98-796F-AD3D-6EB2-5F1137A99C3F}"/>
                </a:ext>
              </a:extLst>
            </p:cNvPr>
            <p:cNvSpPr/>
            <p:nvPr/>
          </p:nvSpPr>
          <p:spPr>
            <a:xfrm>
              <a:off x="2565490" y="4633468"/>
              <a:ext cx="625416" cy="25114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75607C15-CC58-9B05-91FC-F3AB52598B20}"/>
                </a:ext>
              </a:extLst>
            </p:cNvPr>
            <p:cNvSpPr/>
            <p:nvPr/>
          </p:nvSpPr>
          <p:spPr>
            <a:xfrm>
              <a:off x="377842" y="4583708"/>
              <a:ext cx="1282168" cy="376961"/>
            </a:xfrm>
            <a:prstGeom prst="cub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7112869F-EC93-4106-1D46-A6BB6A3B169A}"/>
                </a:ext>
              </a:extLst>
            </p:cNvPr>
            <p:cNvSpPr/>
            <p:nvPr/>
          </p:nvSpPr>
          <p:spPr>
            <a:xfrm rot="10800000">
              <a:off x="384399" y="4741557"/>
              <a:ext cx="261924" cy="225796"/>
            </a:xfrm>
            <a:prstGeom prst="triangle">
              <a:avLst/>
            </a:prstGeom>
            <a:solidFill>
              <a:srgbClr val="00AC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riangle 28">
              <a:extLst>
                <a:ext uri="{FF2B5EF4-FFF2-40B4-BE49-F238E27FC236}">
                  <a16:creationId xmlns:a16="http://schemas.microsoft.com/office/drawing/2014/main" id="{7F6039E4-EEC1-6FCC-A634-3769E3C3BB24}"/>
                </a:ext>
              </a:extLst>
            </p:cNvPr>
            <p:cNvSpPr/>
            <p:nvPr/>
          </p:nvSpPr>
          <p:spPr>
            <a:xfrm rot="10800000">
              <a:off x="679469" y="4741557"/>
              <a:ext cx="261924" cy="225796"/>
            </a:xfrm>
            <a:prstGeom prst="triangle">
              <a:avLst/>
            </a:prstGeom>
            <a:solidFill>
              <a:srgbClr val="00AC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EA33139-294A-4DE6-7A9C-363BE34488EF}"/>
                </a:ext>
              </a:extLst>
            </p:cNvPr>
            <p:cNvSpPr/>
            <p:nvPr/>
          </p:nvSpPr>
          <p:spPr>
            <a:xfrm>
              <a:off x="1053571" y="4758852"/>
              <a:ext cx="191206" cy="191206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B50AA12-F23E-1D7F-173D-189DDE3CA295}"/>
                </a:ext>
              </a:extLst>
            </p:cNvPr>
            <p:cNvSpPr/>
            <p:nvPr/>
          </p:nvSpPr>
          <p:spPr>
            <a:xfrm>
              <a:off x="1356790" y="4760076"/>
              <a:ext cx="191206" cy="191206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Diamond 31">
              <a:extLst>
                <a:ext uri="{FF2B5EF4-FFF2-40B4-BE49-F238E27FC236}">
                  <a16:creationId xmlns:a16="http://schemas.microsoft.com/office/drawing/2014/main" id="{0175A7A4-617B-EBAE-DB61-4CD367F37DA1}"/>
                </a:ext>
              </a:extLst>
            </p:cNvPr>
            <p:cNvSpPr/>
            <p:nvPr/>
          </p:nvSpPr>
          <p:spPr>
            <a:xfrm>
              <a:off x="71203" y="4391046"/>
              <a:ext cx="304256" cy="304257"/>
            </a:xfrm>
            <a:prstGeom prst="diamond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8F2ABCD-36FB-7443-0B94-BB6F0A44D8DC}"/>
              </a:ext>
            </a:extLst>
          </p:cNvPr>
          <p:cNvGrpSpPr/>
          <p:nvPr/>
        </p:nvGrpSpPr>
        <p:grpSpPr>
          <a:xfrm>
            <a:off x="3031288" y="3320868"/>
            <a:ext cx="2895858" cy="1391664"/>
            <a:chOff x="61371" y="3318933"/>
            <a:chExt cx="3363284" cy="1648420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A543F8E-C2AF-2CDE-C526-B6F2CCD9B880}"/>
                </a:ext>
              </a:extLst>
            </p:cNvPr>
            <p:cNvSpPr/>
            <p:nvPr/>
          </p:nvSpPr>
          <p:spPr>
            <a:xfrm>
              <a:off x="126125" y="3318933"/>
              <a:ext cx="3298530" cy="1648420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CBD8F9FC-CB58-959C-7170-2CA79C3A0C9D}"/>
                </a:ext>
              </a:extLst>
            </p:cNvPr>
            <p:cNvGrpSpPr/>
            <p:nvPr/>
          </p:nvGrpSpPr>
          <p:grpSpPr>
            <a:xfrm>
              <a:off x="1716248" y="4054712"/>
              <a:ext cx="1677962" cy="910159"/>
              <a:chOff x="1619353" y="4239912"/>
              <a:chExt cx="1677962" cy="910159"/>
            </a:xfrm>
          </p:grpSpPr>
          <p:sp>
            <p:nvSpPr>
              <p:cNvPr id="72" name="Cube 71">
                <a:extLst>
                  <a:ext uri="{FF2B5EF4-FFF2-40B4-BE49-F238E27FC236}">
                    <a16:creationId xmlns:a16="http://schemas.microsoft.com/office/drawing/2014/main" id="{7EEF922B-B9A1-91A0-5D26-B4AC731A21DA}"/>
                  </a:ext>
                </a:extLst>
              </p:cNvPr>
              <p:cNvSpPr/>
              <p:nvPr/>
            </p:nvSpPr>
            <p:spPr>
              <a:xfrm>
                <a:off x="1619354" y="4587643"/>
                <a:ext cx="1677961" cy="562428"/>
              </a:xfrm>
              <a:prstGeom prst="cub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E89731FA-7B26-7E81-6111-853E83F9D005}"/>
                  </a:ext>
                </a:extLst>
              </p:cNvPr>
              <p:cNvGrpSpPr/>
              <p:nvPr/>
            </p:nvGrpSpPr>
            <p:grpSpPr>
              <a:xfrm>
                <a:off x="1619353" y="4239912"/>
                <a:ext cx="1677962" cy="488463"/>
                <a:chOff x="1268031" y="4343710"/>
                <a:chExt cx="1677962" cy="488463"/>
              </a:xfrm>
            </p:grpSpPr>
            <p:sp>
              <p:nvSpPr>
                <p:cNvPr id="76" name="Cube 75">
                  <a:extLst>
                    <a:ext uri="{FF2B5EF4-FFF2-40B4-BE49-F238E27FC236}">
                      <a16:creationId xmlns:a16="http://schemas.microsoft.com/office/drawing/2014/main" id="{AE584B5F-4626-6EFD-0D0A-616595F3378E}"/>
                    </a:ext>
                  </a:extLst>
                </p:cNvPr>
                <p:cNvSpPr/>
                <p:nvPr/>
              </p:nvSpPr>
              <p:spPr>
                <a:xfrm>
                  <a:off x="1268031" y="4343710"/>
                  <a:ext cx="1677962" cy="488463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B86E9534-EC89-A5F2-29C4-3CF521DDE937}"/>
                    </a:ext>
                  </a:extLst>
                </p:cNvPr>
                <p:cNvSpPr/>
                <p:nvPr/>
              </p:nvSpPr>
              <p:spPr>
                <a:xfrm>
                  <a:off x="1350311" y="4537582"/>
                  <a:ext cx="628444" cy="25114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1E548172-70B7-5CF6-839C-A32DFB64C975}"/>
                    </a:ext>
                  </a:extLst>
                </p:cNvPr>
                <p:cNvSpPr/>
                <p:nvPr/>
              </p:nvSpPr>
              <p:spPr>
                <a:xfrm>
                  <a:off x="2114245" y="4527236"/>
                  <a:ext cx="628444" cy="25114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1F417785-71F8-40BC-BBAB-33DD4C20D2A5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1847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sz="1200" b="1" dirty="0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3F53746-DCAF-80A3-B9FB-AC9888787013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1847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sz="1200" b="1" dirty="0"/>
              </a:p>
            </p:txBody>
          </p:sp>
        </p:grp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6A4EB4A-9869-01F2-5A54-95A75FE3F117}"/>
                </a:ext>
              </a:extLst>
            </p:cNvPr>
            <p:cNvSpPr/>
            <p:nvPr/>
          </p:nvSpPr>
          <p:spPr>
            <a:xfrm>
              <a:off x="1798528" y="4646619"/>
              <a:ext cx="628444" cy="25114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0ED7009B-AC05-DAA4-2177-02EED3CA07FF}"/>
                </a:ext>
              </a:extLst>
            </p:cNvPr>
            <p:cNvSpPr/>
            <p:nvPr/>
          </p:nvSpPr>
          <p:spPr>
            <a:xfrm>
              <a:off x="2565490" y="4633468"/>
              <a:ext cx="625416" cy="25114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Cube 65">
              <a:extLst>
                <a:ext uri="{FF2B5EF4-FFF2-40B4-BE49-F238E27FC236}">
                  <a16:creationId xmlns:a16="http://schemas.microsoft.com/office/drawing/2014/main" id="{7E65B6C2-1A26-4323-0393-470384C86080}"/>
                </a:ext>
              </a:extLst>
            </p:cNvPr>
            <p:cNvSpPr/>
            <p:nvPr/>
          </p:nvSpPr>
          <p:spPr>
            <a:xfrm>
              <a:off x="377842" y="4583708"/>
              <a:ext cx="1282168" cy="376961"/>
            </a:xfrm>
            <a:prstGeom prst="cub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riangle 66">
              <a:extLst>
                <a:ext uri="{FF2B5EF4-FFF2-40B4-BE49-F238E27FC236}">
                  <a16:creationId xmlns:a16="http://schemas.microsoft.com/office/drawing/2014/main" id="{7DDE53ED-5A4C-BB21-3D6E-275DB949EF5D}"/>
                </a:ext>
              </a:extLst>
            </p:cNvPr>
            <p:cNvSpPr/>
            <p:nvPr/>
          </p:nvSpPr>
          <p:spPr>
            <a:xfrm rot="10800000">
              <a:off x="384399" y="4741557"/>
              <a:ext cx="261924" cy="225796"/>
            </a:xfrm>
            <a:prstGeom prst="triangle">
              <a:avLst/>
            </a:prstGeom>
            <a:solidFill>
              <a:srgbClr val="00AC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riangle 67">
              <a:extLst>
                <a:ext uri="{FF2B5EF4-FFF2-40B4-BE49-F238E27FC236}">
                  <a16:creationId xmlns:a16="http://schemas.microsoft.com/office/drawing/2014/main" id="{A19159F7-96AF-E1FD-9ED7-2662DAE263E5}"/>
                </a:ext>
              </a:extLst>
            </p:cNvPr>
            <p:cNvSpPr/>
            <p:nvPr/>
          </p:nvSpPr>
          <p:spPr>
            <a:xfrm rot="10800000">
              <a:off x="679469" y="4741557"/>
              <a:ext cx="261924" cy="225796"/>
            </a:xfrm>
            <a:prstGeom prst="triangle">
              <a:avLst/>
            </a:prstGeom>
            <a:solidFill>
              <a:srgbClr val="00AC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02C3EE33-6C3F-F2A1-005E-B3EF209EB70C}"/>
                </a:ext>
              </a:extLst>
            </p:cNvPr>
            <p:cNvSpPr/>
            <p:nvPr/>
          </p:nvSpPr>
          <p:spPr>
            <a:xfrm>
              <a:off x="1053571" y="4758852"/>
              <a:ext cx="191206" cy="191206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7FD56DA5-A586-8050-0065-D6FA528E8C11}"/>
                </a:ext>
              </a:extLst>
            </p:cNvPr>
            <p:cNvSpPr/>
            <p:nvPr/>
          </p:nvSpPr>
          <p:spPr>
            <a:xfrm>
              <a:off x="1356790" y="4760076"/>
              <a:ext cx="191206" cy="191206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Diamond 70">
              <a:extLst>
                <a:ext uri="{FF2B5EF4-FFF2-40B4-BE49-F238E27FC236}">
                  <a16:creationId xmlns:a16="http://schemas.microsoft.com/office/drawing/2014/main" id="{E36BEB07-5FD4-EF91-42BA-ACC92FF298DA}"/>
                </a:ext>
              </a:extLst>
            </p:cNvPr>
            <p:cNvSpPr/>
            <p:nvPr/>
          </p:nvSpPr>
          <p:spPr>
            <a:xfrm>
              <a:off x="61371" y="4391046"/>
              <a:ext cx="304256" cy="304257"/>
            </a:xfrm>
            <a:prstGeom prst="diamond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63670C3-40C4-9E62-C6E6-395AE56CF896}"/>
              </a:ext>
            </a:extLst>
          </p:cNvPr>
          <p:cNvGrpSpPr/>
          <p:nvPr/>
        </p:nvGrpSpPr>
        <p:grpSpPr>
          <a:xfrm>
            <a:off x="5999930" y="3318933"/>
            <a:ext cx="2887396" cy="1391664"/>
            <a:chOff x="71195" y="3318933"/>
            <a:chExt cx="3353460" cy="1648420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1B2F6E5D-3C9B-6450-2882-0710B417C671}"/>
                </a:ext>
              </a:extLst>
            </p:cNvPr>
            <p:cNvSpPr/>
            <p:nvPr/>
          </p:nvSpPr>
          <p:spPr>
            <a:xfrm>
              <a:off x="126125" y="3318933"/>
              <a:ext cx="3298530" cy="1648420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8F133E18-5C04-0C1C-49F4-6A2AC6A0B9A2}"/>
                </a:ext>
              </a:extLst>
            </p:cNvPr>
            <p:cNvGrpSpPr/>
            <p:nvPr/>
          </p:nvGrpSpPr>
          <p:grpSpPr>
            <a:xfrm>
              <a:off x="1716248" y="4054712"/>
              <a:ext cx="1677962" cy="910159"/>
              <a:chOff x="1619353" y="4239912"/>
              <a:chExt cx="1677962" cy="910159"/>
            </a:xfrm>
          </p:grpSpPr>
          <p:sp>
            <p:nvSpPr>
              <p:cNvPr id="91" name="Cube 90">
                <a:extLst>
                  <a:ext uri="{FF2B5EF4-FFF2-40B4-BE49-F238E27FC236}">
                    <a16:creationId xmlns:a16="http://schemas.microsoft.com/office/drawing/2014/main" id="{8F2F6A45-6263-23F7-FEBF-3E5E347ED7AD}"/>
                  </a:ext>
                </a:extLst>
              </p:cNvPr>
              <p:cNvSpPr/>
              <p:nvPr/>
            </p:nvSpPr>
            <p:spPr>
              <a:xfrm>
                <a:off x="1619354" y="4587643"/>
                <a:ext cx="1677961" cy="562428"/>
              </a:xfrm>
              <a:prstGeom prst="cub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77B545CD-8FC9-79BA-0834-33889AF9BC33}"/>
                  </a:ext>
                </a:extLst>
              </p:cNvPr>
              <p:cNvGrpSpPr/>
              <p:nvPr/>
            </p:nvGrpSpPr>
            <p:grpSpPr>
              <a:xfrm>
                <a:off x="1619353" y="4239912"/>
                <a:ext cx="1677962" cy="488463"/>
                <a:chOff x="1268031" y="4343710"/>
                <a:chExt cx="1677962" cy="488463"/>
              </a:xfrm>
            </p:grpSpPr>
            <p:sp>
              <p:nvSpPr>
                <p:cNvPr id="95" name="Cube 94">
                  <a:extLst>
                    <a:ext uri="{FF2B5EF4-FFF2-40B4-BE49-F238E27FC236}">
                      <a16:creationId xmlns:a16="http://schemas.microsoft.com/office/drawing/2014/main" id="{FCC15C1E-741B-85A8-AACC-C4078CE6F5F1}"/>
                    </a:ext>
                  </a:extLst>
                </p:cNvPr>
                <p:cNvSpPr/>
                <p:nvPr/>
              </p:nvSpPr>
              <p:spPr>
                <a:xfrm>
                  <a:off x="1268031" y="4343710"/>
                  <a:ext cx="1677962" cy="488463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7D03B510-F249-43DB-743F-B72CAF8D54BE}"/>
                    </a:ext>
                  </a:extLst>
                </p:cNvPr>
                <p:cNvSpPr/>
                <p:nvPr/>
              </p:nvSpPr>
              <p:spPr>
                <a:xfrm>
                  <a:off x="1350311" y="4537582"/>
                  <a:ext cx="628444" cy="25114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BC505B78-6717-3C37-2640-0E0213D57B86}"/>
                    </a:ext>
                  </a:extLst>
                </p:cNvPr>
                <p:cNvSpPr/>
                <p:nvPr/>
              </p:nvSpPr>
              <p:spPr>
                <a:xfrm>
                  <a:off x="2114245" y="4527236"/>
                  <a:ext cx="628444" cy="25114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3E235EB6-8912-B12A-3E46-316729317BD8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1847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sz="1200" b="1" dirty="0"/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403E23E4-CFF9-5F5E-023D-31205FAECD2C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1847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sz="1200" b="1" dirty="0"/>
              </a:p>
            </p:txBody>
          </p:sp>
        </p:grp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AF09C7B-6664-3C88-201C-1E2626E8C935}"/>
                </a:ext>
              </a:extLst>
            </p:cNvPr>
            <p:cNvSpPr/>
            <p:nvPr/>
          </p:nvSpPr>
          <p:spPr>
            <a:xfrm>
              <a:off x="1798528" y="4646619"/>
              <a:ext cx="628444" cy="25114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5BAAC343-6185-A952-781F-8CE73EF5A58F}"/>
                </a:ext>
              </a:extLst>
            </p:cNvPr>
            <p:cNvSpPr/>
            <p:nvPr/>
          </p:nvSpPr>
          <p:spPr>
            <a:xfrm>
              <a:off x="2565490" y="4633468"/>
              <a:ext cx="625416" cy="25114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Cube 84">
              <a:extLst>
                <a:ext uri="{FF2B5EF4-FFF2-40B4-BE49-F238E27FC236}">
                  <a16:creationId xmlns:a16="http://schemas.microsoft.com/office/drawing/2014/main" id="{FCF6A663-DF32-68DD-F272-364281CF9019}"/>
                </a:ext>
              </a:extLst>
            </p:cNvPr>
            <p:cNvSpPr/>
            <p:nvPr/>
          </p:nvSpPr>
          <p:spPr>
            <a:xfrm>
              <a:off x="377842" y="4583708"/>
              <a:ext cx="1282168" cy="376961"/>
            </a:xfrm>
            <a:prstGeom prst="cub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Triangle 85">
              <a:extLst>
                <a:ext uri="{FF2B5EF4-FFF2-40B4-BE49-F238E27FC236}">
                  <a16:creationId xmlns:a16="http://schemas.microsoft.com/office/drawing/2014/main" id="{F434E714-9310-8B7E-B81E-A139005584CA}"/>
                </a:ext>
              </a:extLst>
            </p:cNvPr>
            <p:cNvSpPr/>
            <p:nvPr/>
          </p:nvSpPr>
          <p:spPr>
            <a:xfrm rot="10800000">
              <a:off x="384399" y="4741557"/>
              <a:ext cx="261924" cy="225796"/>
            </a:xfrm>
            <a:prstGeom prst="triangle">
              <a:avLst/>
            </a:prstGeom>
            <a:solidFill>
              <a:srgbClr val="00AC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Triangle 86">
              <a:extLst>
                <a:ext uri="{FF2B5EF4-FFF2-40B4-BE49-F238E27FC236}">
                  <a16:creationId xmlns:a16="http://schemas.microsoft.com/office/drawing/2014/main" id="{CA9095D6-8F66-EEC9-3F96-77E7FFA628E9}"/>
                </a:ext>
              </a:extLst>
            </p:cNvPr>
            <p:cNvSpPr/>
            <p:nvPr/>
          </p:nvSpPr>
          <p:spPr>
            <a:xfrm rot="10800000">
              <a:off x="679469" y="4741557"/>
              <a:ext cx="261924" cy="225796"/>
            </a:xfrm>
            <a:prstGeom prst="triangle">
              <a:avLst/>
            </a:prstGeom>
            <a:solidFill>
              <a:srgbClr val="00AC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22911D9F-9DB4-32A1-49F6-F35EDE20BBF3}"/>
                </a:ext>
              </a:extLst>
            </p:cNvPr>
            <p:cNvSpPr/>
            <p:nvPr/>
          </p:nvSpPr>
          <p:spPr>
            <a:xfrm>
              <a:off x="1053571" y="4758852"/>
              <a:ext cx="191206" cy="191206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2727954B-F019-2487-4A66-EB05A1A49E79}"/>
                </a:ext>
              </a:extLst>
            </p:cNvPr>
            <p:cNvSpPr/>
            <p:nvPr/>
          </p:nvSpPr>
          <p:spPr>
            <a:xfrm>
              <a:off x="1356790" y="4760076"/>
              <a:ext cx="191206" cy="191206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Diamond 89">
              <a:extLst>
                <a:ext uri="{FF2B5EF4-FFF2-40B4-BE49-F238E27FC236}">
                  <a16:creationId xmlns:a16="http://schemas.microsoft.com/office/drawing/2014/main" id="{42B6BA12-8CC4-0005-B3BC-6394BE72D57C}"/>
                </a:ext>
              </a:extLst>
            </p:cNvPr>
            <p:cNvSpPr/>
            <p:nvPr/>
          </p:nvSpPr>
          <p:spPr>
            <a:xfrm>
              <a:off x="71195" y="4391046"/>
              <a:ext cx="304257" cy="304257"/>
            </a:xfrm>
            <a:prstGeom prst="diamond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9" name="Rectangle 98">
            <a:extLst>
              <a:ext uri="{FF2B5EF4-FFF2-40B4-BE49-F238E27FC236}">
                <a16:creationId xmlns:a16="http://schemas.microsoft.com/office/drawing/2014/main" id="{4FE28A53-FC5C-A785-39E0-3DB6A068AA2D}"/>
              </a:ext>
            </a:extLst>
          </p:cNvPr>
          <p:cNvSpPr/>
          <p:nvPr/>
        </p:nvSpPr>
        <p:spPr>
          <a:xfrm>
            <a:off x="9004194" y="3915508"/>
            <a:ext cx="2840102" cy="139166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60DB5BB6-A388-9378-A5C1-5D8592EC7638}"/>
              </a:ext>
            </a:extLst>
          </p:cNvPr>
          <p:cNvSpPr/>
          <p:nvPr/>
        </p:nvSpPr>
        <p:spPr>
          <a:xfrm>
            <a:off x="10180619" y="4233941"/>
            <a:ext cx="342239" cy="21202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5E3BF684-932C-0899-B4F5-1BD6CE84196E}"/>
              </a:ext>
            </a:extLst>
          </p:cNvPr>
          <p:cNvSpPr/>
          <p:nvPr/>
        </p:nvSpPr>
        <p:spPr>
          <a:xfrm>
            <a:off x="10137949" y="4201059"/>
            <a:ext cx="832811" cy="279862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riangle 103">
            <a:extLst>
              <a:ext uri="{FF2B5EF4-FFF2-40B4-BE49-F238E27FC236}">
                <a16:creationId xmlns:a16="http://schemas.microsoft.com/office/drawing/2014/main" id="{AAB680B1-7F31-D6FF-AD35-93CBD8B96772}"/>
              </a:ext>
            </a:extLst>
          </p:cNvPr>
          <p:cNvSpPr/>
          <p:nvPr/>
        </p:nvSpPr>
        <p:spPr>
          <a:xfrm rot="10800000">
            <a:off x="9210267" y="4483220"/>
            <a:ext cx="225522" cy="190626"/>
          </a:xfrm>
          <a:prstGeom prst="triangle">
            <a:avLst/>
          </a:prstGeom>
          <a:solidFill>
            <a:srgbClr val="00A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riangle 104">
            <a:extLst>
              <a:ext uri="{FF2B5EF4-FFF2-40B4-BE49-F238E27FC236}">
                <a16:creationId xmlns:a16="http://schemas.microsoft.com/office/drawing/2014/main" id="{496224FE-FBFD-85BA-8635-C9B69AEA81BC}"/>
              </a:ext>
            </a:extLst>
          </p:cNvPr>
          <p:cNvSpPr/>
          <p:nvPr/>
        </p:nvSpPr>
        <p:spPr>
          <a:xfrm rot="10800000">
            <a:off x="9464328" y="4483220"/>
            <a:ext cx="225522" cy="190626"/>
          </a:xfrm>
          <a:prstGeom prst="triangle">
            <a:avLst/>
          </a:prstGeom>
          <a:solidFill>
            <a:srgbClr val="00A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8FBDC36E-FBAE-B20B-06D9-8EFDC7197419}"/>
              </a:ext>
            </a:extLst>
          </p:cNvPr>
          <p:cNvSpPr/>
          <p:nvPr/>
        </p:nvSpPr>
        <p:spPr>
          <a:xfrm>
            <a:off x="9722934" y="4497821"/>
            <a:ext cx="164632" cy="16142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20AA85CB-62DF-4F5D-3F59-3AA73C52B2C5}"/>
              </a:ext>
            </a:extLst>
          </p:cNvPr>
          <p:cNvSpPr/>
          <p:nvPr/>
        </p:nvSpPr>
        <p:spPr>
          <a:xfrm>
            <a:off x="9933216" y="4498854"/>
            <a:ext cx="164632" cy="161424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Diamond 107">
            <a:extLst>
              <a:ext uri="{FF2B5EF4-FFF2-40B4-BE49-F238E27FC236}">
                <a16:creationId xmlns:a16="http://schemas.microsoft.com/office/drawing/2014/main" id="{77DD85D4-2A64-9BEB-3D68-57DF2E22B325}"/>
              </a:ext>
            </a:extLst>
          </p:cNvPr>
          <p:cNvSpPr/>
          <p:nvPr/>
        </p:nvSpPr>
        <p:spPr>
          <a:xfrm>
            <a:off x="8948439" y="4477727"/>
            <a:ext cx="261971" cy="25686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E37FCE8-0901-3C68-B944-DBDBD5C325DC}"/>
              </a:ext>
            </a:extLst>
          </p:cNvPr>
          <p:cNvSpPr/>
          <p:nvPr/>
        </p:nvSpPr>
        <p:spPr>
          <a:xfrm>
            <a:off x="10594399" y="4233677"/>
            <a:ext cx="342239" cy="2060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438BB636-E161-345F-8F31-03637383F30C}"/>
              </a:ext>
            </a:extLst>
          </p:cNvPr>
          <p:cNvSpPr/>
          <p:nvPr/>
        </p:nvSpPr>
        <p:spPr>
          <a:xfrm>
            <a:off x="11033410" y="4226930"/>
            <a:ext cx="342239" cy="21202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BF695D3B-FCCC-F2F0-84F3-617F468EDA88}"/>
              </a:ext>
            </a:extLst>
          </p:cNvPr>
          <p:cNvSpPr/>
          <p:nvPr/>
        </p:nvSpPr>
        <p:spPr>
          <a:xfrm>
            <a:off x="11447190" y="4226666"/>
            <a:ext cx="342239" cy="2060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4E2EA654-E368-6255-FF9C-B751CF78BCD2}"/>
              </a:ext>
            </a:extLst>
          </p:cNvPr>
          <p:cNvSpPr/>
          <p:nvPr/>
        </p:nvSpPr>
        <p:spPr>
          <a:xfrm>
            <a:off x="10991469" y="4196790"/>
            <a:ext cx="832811" cy="279862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2A1DB47-6DED-14EB-BF25-A094A6602FC5}"/>
              </a:ext>
            </a:extLst>
          </p:cNvPr>
          <p:cNvGrpSpPr/>
          <p:nvPr/>
        </p:nvGrpSpPr>
        <p:grpSpPr>
          <a:xfrm>
            <a:off x="2426418" y="1280160"/>
            <a:ext cx="265176" cy="3146463"/>
            <a:chOff x="2374392" y="1351358"/>
            <a:chExt cx="265176" cy="3146463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9FCF7CE-A7A0-6D82-8D75-F28065C1802B}"/>
                </a:ext>
              </a:extLst>
            </p:cNvPr>
            <p:cNvCxnSpPr>
              <a:cxnSpLocks/>
            </p:cNvCxnSpPr>
            <p:nvPr/>
          </p:nvCxnSpPr>
          <p:spPr>
            <a:xfrm>
              <a:off x="2374392" y="1351358"/>
              <a:ext cx="0" cy="2850547"/>
            </a:xfrm>
            <a:prstGeom prst="line">
              <a:avLst/>
            </a:prstGeom>
            <a:ln w="50800" cap="rnd">
              <a:solidFill>
                <a:srgbClr val="0432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A247368-EA42-214B-F2D7-84D9533C0508}"/>
                </a:ext>
              </a:extLst>
            </p:cNvPr>
            <p:cNvCxnSpPr>
              <a:cxnSpLocks/>
            </p:cNvCxnSpPr>
            <p:nvPr/>
          </p:nvCxnSpPr>
          <p:spPr>
            <a:xfrm>
              <a:off x="2639568" y="1899998"/>
              <a:ext cx="0" cy="2597823"/>
            </a:xfrm>
            <a:prstGeom prst="line">
              <a:avLst/>
            </a:prstGeom>
            <a:ln w="50800" cap="rnd">
              <a:solidFill>
                <a:srgbClr val="0432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52E4C70-354C-AF67-9C27-A9AC4D0C92D6}"/>
              </a:ext>
            </a:extLst>
          </p:cNvPr>
          <p:cNvGrpSpPr/>
          <p:nvPr/>
        </p:nvGrpSpPr>
        <p:grpSpPr>
          <a:xfrm>
            <a:off x="1768822" y="1280160"/>
            <a:ext cx="265176" cy="3163433"/>
            <a:chOff x="2374392" y="1334388"/>
            <a:chExt cx="265176" cy="3163433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66E1C27-39A3-A054-A20B-2240B8F8BE8E}"/>
                </a:ext>
              </a:extLst>
            </p:cNvPr>
            <p:cNvCxnSpPr>
              <a:cxnSpLocks/>
            </p:cNvCxnSpPr>
            <p:nvPr/>
          </p:nvCxnSpPr>
          <p:spPr>
            <a:xfrm>
              <a:off x="2374392" y="1334388"/>
              <a:ext cx="0" cy="2867517"/>
            </a:xfrm>
            <a:prstGeom prst="line">
              <a:avLst/>
            </a:prstGeom>
            <a:ln w="50800" cap="rnd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C887EB4-6BC4-8064-1109-D07CE1931CB3}"/>
                </a:ext>
              </a:extLst>
            </p:cNvPr>
            <p:cNvCxnSpPr>
              <a:cxnSpLocks/>
            </p:cNvCxnSpPr>
            <p:nvPr/>
          </p:nvCxnSpPr>
          <p:spPr>
            <a:xfrm>
              <a:off x="2639568" y="1883028"/>
              <a:ext cx="0" cy="2614793"/>
            </a:xfrm>
            <a:prstGeom prst="line">
              <a:avLst/>
            </a:prstGeom>
            <a:ln w="50800" cap="rnd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462FE94-42F1-84B9-2DD9-C3BA77DA8AAA}"/>
              </a:ext>
            </a:extLst>
          </p:cNvPr>
          <p:cNvGrpSpPr/>
          <p:nvPr/>
        </p:nvGrpSpPr>
        <p:grpSpPr>
          <a:xfrm>
            <a:off x="5384621" y="1294875"/>
            <a:ext cx="265176" cy="3146463"/>
            <a:chOff x="2374392" y="1351358"/>
            <a:chExt cx="265176" cy="3146463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EC026AC-5DF8-1B53-E328-FA22E4B33AA5}"/>
                </a:ext>
              </a:extLst>
            </p:cNvPr>
            <p:cNvCxnSpPr>
              <a:cxnSpLocks/>
            </p:cNvCxnSpPr>
            <p:nvPr/>
          </p:nvCxnSpPr>
          <p:spPr>
            <a:xfrm>
              <a:off x="2374392" y="1351358"/>
              <a:ext cx="0" cy="2850547"/>
            </a:xfrm>
            <a:prstGeom prst="line">
              <a:avLst/>
            </a:prstGeom>
            <a:ln w="50800" cap="rnd">
              <a:solidFill>
                <a:srgbClr val="0432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562D9FF-118A-E55D-54C0-0267196ABA44}"/>
                </a:ext>
              </a:extLst>
            </p:cNvPr>
            <p:cNvCxnSpPr>
              <a:cxnSpLocks/>
            </p:cNvCxnSpPr>
            <p:nvPr/>
          </p:nvCxnSpPr>
          <p:spPr>
            <a:xfrm>
              <a:off x="2639568" y="1899998"/>
              <a:ext cx="0" cy="2597823"/>
            </a:xfrm>
            <a:prstGeom prst="line">
              <a:avLst/>
            </a:prstGeom>
            <a:ln w="50800" cap="rnd">
              <a:solidFill>
                <a:srgbClr val="0432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03A4B73-6D4F-0932-02AC-5683ACC72DAA}"/>
              </a:ext>
            </a:extLst>
          </p:cNvPr>
          <p:cNvGrpSpPr/>
          <p:nvPr/>
        </p:nvGrpSpPr>
        <p:grpSpPr>
          <a:xfrm>
            <a:off x="4727025" y="1294875"/>
            <a:ext cx="265176" cy="3163433"/>
            <a:chOff x="2374392" y="1334388"/>
            <a:chExt cx="265176" cy="3163433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F596FED-46A9-F13D-88EC-DB6A2D885FE9}"/>
                </a:ext>
              </a:extLst>
            </p:cNvPr>
            <p:cNvCxnSpPr>
              <a:cxnSpLocks/>
            </p:cNvCxnSpPr>
            <p:nvPr/>
          </p:nvCxnSpPr>
          <p:spPr>
            <a:xfrm>
              <a:off x="2374392" y="1334388"/>
              <a:ext cx="0" cy="2867517"/>
            </a:xfrm>
            <a:prstGeom prst="line">
              <a:avLst/>
            </a:prstGeom>
            <a:ln w="50800" cap="rnd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794079F-E0E8-0DC3-7976-9A19621E0AE9}"/>
                </a:ext>
              </a:extLst>
            </p:cNvPr>
            <p:cNvCxnSpPr>
              <a:cxnSpLocks/>
            </p:cNvCxnSpPr>
            <p:nvPr/>
          </p:nvCxnSpPr>
          <p:spPr>
            <a:xfrm>
              <a:off x="2639568" y="1883028"/>
              <a:ext cx="0" cy="2614793"/>
            </a:xfrm>
            <a:prstGeom prst="line">
              <a:avLst/>
            </a:prstGeom>
            <a:ln w="50800" cap="rnd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DB1B2CA-72C6-4553-92C0-AE83585AFA43}"/>
              </a:ext>
            </a:extLst>
          </p:cNvPr>
          <p:cNvGrpSpPr/>
          <p:nvPr/>
        </p:nvGrpSpPr>
        <p:grpSpPr>
          <a:xfrm>
            <a:off x="8333052" y="1300097"/>
            <a:ext cx="265176" cy="3146463"/>
            <a:chOff x="2374392" y="1351358"/>
            <a:chExt cx="265176" cy="3146463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2E446B6-77EB-1F61-AAF8-81CA0BA0A2D5}"/>
                </a:ext>
              </a:extLst>
            </p:cNvPr>
            <p:cNvCxnSpPr>
              <a:cxnSpLocks/>
            </p:cNvCxnSpPr>
            <p:nvPr/>
          </p:nvCxnSpPr>
          <p:spPr>
            <a:xfrm>
              <a:off x="2374392" y="1351358"/>
              <a:ext cx="0" cy="2850547"/>
            </a:xfrm>
            <a:prstGeom prst="line">
              <a:avLst/>
            </a:prstGeom>
            <a:ln w="50800" cap="rnd">
              <a:solidFill>
                <a:srgbClr val="0432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A750B98-5719-0648-D26D-A049FD99E4D4}"/>
                </a:ext>
              </a:extLst>
            </p:cNvPr>
            <p:cNvCxnSpPr>
              <a:cxnSpLocks/>
            </p:cNvCxnSpPr>
            <p:nvPr/>
          </p:nvCxnSpPr>
          <p:spPr>
            <a:xfrm>
              <a:off x="2639568" y="1899998"/>
              <a:ext cx="0" cy="2597823"/>
            </a:xfrm>
            <a:prstGeom prst="line">
              <a:avLst/>
            </a:prstGeom>
            <a:ln w="50800" cap="rnd">
              <a:solidFill>
                <a:srgbClr val="0432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B7F3798-5A70-9D7E-1893-0B89BEBF14A4}"/>
              </a:ext>
            </a:extLst>
          </p:cNvPr>
          <p:cNvGrpSpPr/>
          <p:nvPr/>
        </p:nvGrpSpPr>
        <p:grpSpPr>
          <a:xfrm>
            <a:off x="7675456" y="1300097"/>
            <a:ext cx="265176" cy="3163433"/>
            <a:chOff x="2374392" y="1334388"/>
            <a:chExt cx="265176" cy="3163433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C123713-0908-AFB3-FFF5-2493C2FE49BB}"/>
                </a:ext>
              </a:extLst>
            </p:cNvPr>
            <p:cNvCxnSpPr>
              <a:cxnSpLocks/>
            </p:cNvCxnSpPr>
            <p:nvPr/>
          </p:nvCxnSpPr>
          <p:spPr>
            <a:xfrm>
              <a:off x="2374392" y="1334388"/>
              <a:ext cx="0" cy="2867517"/>
            </a:xfrm>
            <a:prstGeom prst="line">
              <a:avLst/>
            </a:prstGeom>
            <a:ln w="50800" cap="rnd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CDB0A5-AC78-66AB-5BC5-5A73775F726C}"/>
                </a:ext>
              </a:extLst>
            </p:cNvPr>
            <p:cNvCxnSpPr>
              <a:cxnSpLocks/>
            </p:cNvCxnSpPr>
            <p:nvPr/>
          </p:nvCxnSpPr>
          <p:spPr>
            <a:xfrm>
              <a:off x="2639568" y="1883028"/>
              <a:ext cx="0" cy="2614793"/>
            </a:xfrm>
            <a:prstGeom prst="line">
              <a:avLst/>
            </a:prstGeom>
            <a:ln w="50800" cap="rnd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C59D2C-A03B-CCA6-BFC7-BA5EF4F3CD0F}"/>
              </a:ext>
            </a:extLst>
          </p:cNvPr>
          <p:cNvCxnSpPr>
            <a:cxnSpLocks/>
          </p:cNvCxnSpPr>
          <p:nvPr/>
        </p:nvCxnSpPr>
        <p:spPr>
          <a:xfrm>
            <a:off x="10241872" y="1280160"/>
            <a:ext cx="0" cy="2959607"/>
          </a:xfrm>
          <a:prstGeom prst="line">
            <a:avLst/>
          </a:prstGeom>
          <a:ln w="5080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B9E8510-8F14-255E-31DD-758E1498E9CD}"/>
              </a:ext>
            </a:extLst>
          </p:cNvPr>
          <p:cNvCxnSpPr>
            <a:cxnSpLocks/>
          </p:cNvCxnSpPr>
          <p:nvPr/>
        </p:nvCxnSpPr>
        <p:spPr>
          <a:xfrm>
            <a:off x="11198944" y="3108960"/>
            <a:ext cx="0" cy="1145522"/>
          </a:xfrm>
          <a:prstGeom prst="line">
            <a:avLst/>
          </a:prstGeom>
          <a:ln w="5080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FC4BD37-4960-F29D-AF6D-CD54754D98A0}"/>
              </a:ext>
            </a:extLst>
          </p:cNvPr>
          <p:cNvCxnSpPr>
            <a:cxnSpLocks/>
          </p:cNvCxnSpPr>
          <p:nvPr/>
        </p:nvCxnSpPr>
        <p:spPr>
          <a:xfrm flipH="1">
            <a:off x="10467994" y="3108960"/>
            <a:ext cx="730950" cy="0"/>
          </a:xfrm>
          <a:prstGeom prst="line">
            <a:avLst/>
          </a:prstGeom>
          <a:ln w="5080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C3D6F17-CA39-714D-BC83-A0680B94445F}"/>
              </a:ext>
            </a:extLst>
          </p:cNvPr>
          <p:cNvCxnSpPr>
            <a:cxnSpLocks/>
          </p:cNvCxnSpPr>
          <p:nvPr/>
        </p:nvCxnSpPr>
        <p:spPr>
          <a:xfrm>
            <a:off x="10467994" y="1828800"/>
            <a:ext cx="0" cy="1280160"/>
          </a:xfrm>
          <a:prstGeom prst="line">
            <a:avLst/>
          </a:prstGeom>
          <a:ln w="5080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B6907853-552E-C50E-2A6E-DE64C7CAFE9F}"/>
              </a:ext>
            </a:extLst>
          </p:cNvPr>
          <p:cNvCxnSpPr>
            <a:cxnSpLocks/>
          </p:cNvCxnSpPr>
          <p:nvPr/>
        </p:nvCxnSpPr>
        <p:spPr>
          <a:xfrm>
            <a:off x="10751173" y="3318933"/>
            <a:ext cx="0" cy="935549"/>
          </a:xfrm>
          <a:prstGeom prst="line">
            <a:avLst/>
          </a:prstGeom>
          <a:ln w="50800" cap="rnd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8E01D811-CCD2-E971-5588-6881446CED35}"/>
              </a:ext>
            </a:extLst>
          </p:cNvPr>
          <p:cNvCxnSpPr>
            <a:cxnSpLocks/>
          </p:cNvCxnSpPr>
          <p:nvPr/>
        </p:nvCxnSpPr>
        <p:spPr>
          <a:xfrm>
            <a:off x="11644237" y="1708464"/>
            <a:ext cx="0" cy="2546018"/>
          </a:xfrm>
          <a:prstGeom prst="line">
            <a:avLst/>
          </a:prstGeom>
          <a:ln w="50800" cap="rnd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D021CB22-8921-420F-6566-45D1E9BE4E70}"/>
              </a:ext>
            </a:extLst>
          </p:cNvPr>
          <p:cNvCxnSpPr>
            <a:cxnSpLocks/>
          </p:cNvCxnSpPr>
          <p:nvPr/>
        </p:nvCxnSpPr>
        <p:spPr>
          <a:xfrm>
            <a:off x="10751173" y="3307080"/>
            <a:ext cx="668585" cy="0"/>
          </a:xfrm>
          <a:prstGeom prst="line">
            <a:avLst/>
          </a:prstGeom>
          <a:ln w="50800" cap="rnd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3CB006E7-CF87-B28A-18D0-9282C6A9ED26}"/>
              </a:ext>
            </a:extLst>
          </p:cNvPr>
          <p:cNvCxnSpPr>
            <a:cxnSpLocks/>
          </p:cNvCxnSpPr>
          <p:nvPr/>
        </p:nvCxnSpPr>
        <p:spPr>
          <a:xfrm>
            <a:off x="11417018" y="1280160"/>
            <a:ext cx="0" cy="2026920"/>
          </a:xfrm>
          <a:prstGeom prst="line">
            <a:avLst/>
          </a:prstGeom>
          <a:ln w="50800" cap="rnd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Oval 134">
            <a:extLst>
              <a:ext uri="{FF2B5EF4-FFF2-40B4-BE49-F238E27FC236}">
                <a16:creationId xmlns:a16="http://schemas.microsoft.com/office/drawing/2014/main" id="{681A73BB-7C86-2B1D-3BEB-1B8AA144E15E}"/>
              </a:ext>
            </a:extLst>
          </p:cNvPr>
          <p:cNvSpPr/>
          <p:nvPr/>
        </p:nvSpPr>
        <p:spPr>
          <a:xfrm>
            <a:off x="1605174" y="2122696"/>
            <a:ext cx="544610" cy="17659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BCA469B9-CC1A-1C2B-C4E6-F76523162EED}"/>
              </a:ext>
            </a:extLst>
          </p:cNvPr>
          <p:cNvSpPr/>
          <p:nvPr/>
        </p:nvSpPr>
        <p:spPr>
          <a:xfrm>
            <a:off x="4573272" y="2128031"/>
            <a:ext cx="544610" cy="17659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EFFF7F7F-D566-998D-57F0-F2B8B783B9CA}"/>
              </a:ext>
            </a:extLst>
          </p:cNvPr>
          <p:cNvSpPr/>
          <p:nvPr/>
        </p:nvSpPr>
        <p:spPr>
          <a:xfrm>
            <a:off x="7531798" y="2123015"/>
            <a:ext cx="544610" cy="17659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8A7951AB-73A3-74C0-F3FA-6349FD4A7954}"/>
              </a:ext>
            </a:extLst>
          </p:cNvPr>
          <p:cNvSpPr/>
          <p:nvPr/>
        </p:nvSpPr>
        <p:spPr>
          <a:xfrm>
            <a:off x="2281499" y="2455160"/>
            <a:ext cx="544610" cy="176592"/>
          </a:xfrm>
          <a:prstGeom prst="ellipse">
            <a:avLst/>
          </a:prstGeom>
          <a:noFill/>
          <a:ln w="38100">
            <a:solidFill>
              <a:srgbClr val="043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0E3980A9-4BC4-621C-68C7-776DC8543704}"/>
              </a:ext>
            </a:extLst>
          </p:cNvPr>
          <p:cNvSpPr/>
          <p:nvPr/>
        </p:nvSpPr>
        <p:spPr>
          <a:xfrm>
            <a:off x="5239702" y="2455553"/>
            <a:ext cx="544610" cy="176592"/>
          </a:xfrm>
          <a:prstGeom prst="ellipse">
            <a:avLst/>
          </a:prstGeom>
          <a:noFill/>
          <a:ln w="38100">
            <a:solidFill>
              <a:srgbClr val="043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EE0D283A-AA4D-740E-5B07-24B2BE018861}"/>
              </a:ext>
            </a:extLst>
          </p:cNvPr>
          <p:cNvSpPr/>
          <p:nvPr/>
        </p:nvSpPr>
        <p:spPr>
          <a:xfrm>
            <a:off x="8205808" y="2453577"/>
            <a:ext cx="544610" cy="176592"/>
          </a:xfrm>
          <a:prstGeom prst="ellipse">
            <a:avLst/>
          </a:prstGeom>
          <a:noFill/>
          <a:ln w="38100">
            <a:solidFill>
              <a:srgbClr val="043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F6B0D15A-FE1C-1176-1A78-E37C0CCEE594}"/>
              </a:ext>
            </a:extLst>
          </p:cNvPr>
          <p:cNvCxnSpPr>
            <a:cxnSpLocks/>
          </p:cNvCxnSpPr>
          <p:nvPr/>
        </p:nvCxnSpPr>
        <p:spPr>
          <a:xfrm>
            <a:off x="469607" y="1280160"/>
            <a:ext cx="0" cy="3217661"/>
          </a:xfrm>
          <a:prstGeom prst="line">
            <a:avLst/>
          </a:prstGeom>
          <a:ln w="50800" cap="rnd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75795B03-A40F-7EED-8E27-14B7A7EE6F69}"/>
              </a:ext>
            </a:extLst>
          </p:cNvPr>
          <p:cNvCxnSpPr>
            <a:cxnSpLocks/>
          </p:cNvCxnSpPr>
          <p:nvPr/>
        </p:nvCxnSpPr>
        <p:spPr>
          <a:xfrm>
            <a:off x="3422182" y="1294875"/>
            <a:ext cx="0" cy="3217661"/>
          </a:xfrm>
          <a:prstGeom prst="line">
            <a:avLst/>
          </a:prstGeom>
          <a:ln w="50800" cap="rnd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CE730F0A-D14A-5A8F-1F08-D5892995F2B5}"/>
              </a:ext>
            </a:extLst>
          </p:cNvPr>
          <p:cNvCxnSpPr>
            <a:cxnSpLocks/>
          </p:cNvCxnSpPr>
          <p:nvPr/>
        </p:nvCxnSpPr>
        <p:spPr>
          <a:xfrm>
            <a:off x="6382365" y="1280160"/>
            <a:ext cx="0" cy="3217661"/>
          </a:xfrm>
          <a:prstGeom prst="line">
            <a:avLst/>
          </a:prstGeom>
          <a:ln w="50800" cap="rnd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413B4D0E-D51B-E61B-2A86-BED0965948A2}"/>
              </a:ext>
            </a:extLst>
          </p:cNvPr>
          <p:cNvCxnSpPr>
            <a:cxnSpLocks/>
          </p:cNvCxnSpPr>
          <p:nvPr/>
        </p:nvCxnSpPr>
        <p:spPr>
          <a:xfrm>
            <a:off x="9313162" y="1258991"/>
            <a:ext cx="0" cy="3217661"/>
          </a:xfrm>
          <a:prstGeom prst="line">
            <a:avLst/>
          </a:prstGeom>
          <a:ln w="50800" cap="rnd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6" name="Oval 145">
            <a:extLst>
              <a:ext uri="{FF2B5EF4-FFF2-40B4-BE49-F238E27FC236}">
                <a16:creationId xmlns:a16="http://schemas.microsoft.com/office/drawing/2014/main" id="{579FB75F-B095-127D-A897-D6EC501EAE28}"/>
              </a:ext>
            </a:extLst>
          </p:cNvPr>
          <p:cNvSpPr/>
          <p:nvPr/>
        </p:nvSpPr>
        <p:spPr>
          <a:xfrm>
            <a:off x="10092785" y="2119511"/>
            <a:ext cx="544610" cy="17659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CF9FEF5B-B8E3-107B-21EB-F3F6D4C9A88C}"/>
              </a:ext>
            </a:extLst>
          </p:cNvPr>
          <p:cNvSpPr/>
          <p:nvPr/>
        </p:nvSpPr>
        <p:spPr>
          <a:xfrm>
            <a:off x="11279670" y="2448791"/>
            <a:ext cx="544610" cy="176592"/>
          </a:xfrm>
          <a:prstGeom prst="ellipse">
            <a:avLst/>
          </a:prstGeom>
          <a:noFill/>
          <a:ln w="38100">
            <a:solidFill>
              <a:srgbClr val="043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83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3B36A-4998-770A-36EF-80DAE4610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F2F05BD-49BB-A105-27BE-243119ED74C3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0262B8-761A-F64A-0AA9-36CBD849A3CD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76825EA-2F61-99DB-04A9-BF3F7C712701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60851B4-A973-9C7C-62C7-DAC9C1C7D2E8}"/>
              </a:ext>
            </a:extLst>
          </p:cNvPr>
          <p:cNvGrpSpPr/>
          <p:nvPr/>
        </p:nvGrpSpPr>
        <p:grpSpPr>
          <a:xfrm>
            <a:off x="126124" y="2158265"/>
            <a:ext cx="11939752" cy="2819743"/>
            <a:chOff x="126124" y="2343465"/>
            <a:chExt cx="11939752" cy="281974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C13E1FE-6B32-BD4A-8CBB-5391B0843F78}"/>
                </a:ext>
              </a:extLst>
            </p:cNvPr>
            <p:cNvGrpSpPr/>
            <p:nvPr/>
          </p:nvGrpSpPr>
          <p:grpSpPr>
            <a:xfrm>
              <a:off x="126124" y="2343465"/>
              <a:ext cx="11939752" cy="2819743"/>
              <a:chOff x="126124" y="2995105"/>
              <a:chExt cx="11939752" cy="2819743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5B198D3-350F-EF3C-E4C3-531535E72F63}"/>
                  </a:ext>
                </a:extLst>
              </p:cNvPr>
              <p:cNvSpPr/>
              <p:nvPr/>
            </p:nvSpPr>
            <p:spPr>
              <a:xfrm>
                <a:off x="126124" y="2995105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5AE9265-A070-4268-3534-BA5A93B0C886}"/>
                  </a:ext>
                </a:extLst>
              </p:cNvPr>
              <p:cNvSpPr/>
              <p:nvPr/>
            </p:nvSpPr>
            <p:spPr>
              <a:xfrm>
                <a:off x="4198882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BFD9702-86A4-B080-4C7F-46D48A3EB082}"/>
                  </a:ext>
                </a:extLst>
              </p:cNvPr>
              <p:cNvSpPr/>
              <p:nvPr/>
            </p:nvSpPr>
            <p:spPr>
              <a:xfrm>
                <a:off x="8271641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91C4752-363B-E6F9-E99D-EBAE6552F8A6}"/>
                </a:ext>
              </a:extLst>
            </p:cNvPr>
            <p:cNvGrpSpPr/>
            <p:nvPr/>
          </p:nvGrpSpPr>
          <p:grpSpPr>
            <a:xfrm>
              <a:off x="1538567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DD5CD5C-A5A1-83E9-D08F-4CDFE02F3CFF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BAD7C021-BE0E-D4F9-8829-507DBCB2AE39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EAF27390-291E-4E89-5253-D2BBAA2E50F8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4736B5B6-8FCC-FFFD-B6E1-715E4B6E5B10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8C02B6F1-E644-F884-D541-DEC6FEE35A2F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B03158D1-2F7A-DB49-E7A4-210C44FCB318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FCB0E7B7-23F1-2E66-4C5D-A8C0AD408CD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70645565-B2C3-4362-C376-B4B974F954BE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F65BE85-33E8-590F-2CF5-3A03403CEE69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4EBEAA5-640B-3561-73D6-A153221FF550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E82BFD6-BDE5-783B-3B96-BF1ECD97506D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8477F48-F558-35F9-CF24-0371E2432232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3116C4C-5352-665F-60BB-6C1C01C98A00}"/>
                </a:ext>
              </a:extLst>
            </p:cNvPr>
            <p:cNvGrpSpPr/>
            <p:nvPr/>
          </p:nvGrpSpPr>
          <p:grpSpPr>
            <a:xfrm>
              <a:off x="5703171" y="4340146"/>
              <a:ext cx="1769987" cy="823062"/>
              <a:chOff x="1538567" y="4327008"/>
              <a:chExt cx="1769987" cy="823062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F0D2D376-8E92-ECD2-A459-D1E3F24456AE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6" name="Cube 45">
                  <a:extLst>
                    <a:ext uri="{FF2B5EF4-FFF2-40B4-BE49-F238E27FC236}">
                      <a16:creationId xmlns:a16="http://schemas.microsoft.com/office/drawing/2014/main" id="{1E3D4812-CAC7-E846-9BBC-5D3A59D00702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F3FD229F-8D26-36E5-B211-F714C89AF6EC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40AC503D-BF4D-1E59-8EAC-379D331ECC08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6AB434C0-1EEA-9FCF-A221-BA812C50EF1C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3" name="Cube 42">
                  <a:extLst>
                    <a:ext uri="{FF2B5EF4-FFF2-40B4-BE49-F238E27FC236}">
                      <a16:creationId xmlns:a16="http://schemas.microsoft.com/office/drawing/2014/main" id="{54ECB1F7-42BC-3560-48FC-F7A0EFD2E291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B13CFBAC-03CF-D671-8C8F-A6A51176AF3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80C683DA-2FC9-A8C2-DE25-031BE355E05D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0DF94D3-1761-F648-71BE-B65EDE7FA35A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E5652F5-B3B0-8EB7-D5E0-6BB189BBC843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C6810F2D-240B-9547-3F1E-D14891E8A683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EAF3DFA-2834-F3D7-2A7F-F6ECE9584A73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0770B80E-C8C9-99CF-508C-27FB6CD0A9F5}"/>
                </a:ext>
              </a:extLst>
            </p:cNvPr>
            <p:cNvGrpSpPr/>
            <p:nvPr/>
          </p:nvGrpSpPr>
          <p:grpSpPr>
            <a:xfrm>
              <a:off x="9768439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7CD22C2A-972A-5E92-BE09-BC84422003F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9" name="Cube 58">
                  <a:extLst>
                    <a:ext uri="{FF2B5EF4-FFF2-40B4-BE49-F238E27FC236}">
                      <a16:creationId xmlns:a16="http://schemas.microsoft.com/office/drawing/2014/main" id="{28CC3D09-4AC9-12E1-30FE-58DE3B040AD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686A53DB-CF80-475A-9992-FB135337FCFE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0DF2A1EE-F5BB-1B5E-6A4C-7345C705649C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925A3B6B-1F1C-B6E2-1358-2E60CE97907F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6" name="Cube 55">
                  <a:extLst>
                    <a:ext uri="{FF2B5EF4-FFF2-40B4-BE49-F238E27FC236}">
                      <a16:creationId xmlns:a16="http://schemas.microsoft.com/office/drawing/2014/main" id="{BBAF8E32-9C77-287C-600D-D2DAFBC5CF52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1C0ACFAC-5DB2-90D2-059E-F4B36EB841E1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EEF181B5-7B28-50FC-A0DB-61D89D829E3A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526C794-6B9F-DEBF-08C7-00C433E5C722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6F188EFF-8798-CCCB-F967-9C8B2BA23349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3ADFA7E7-C068-E24E-D454-DB6C45DB4B28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A5B989EC-F944-63FE-F822-1F645D59E9CB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8C0E43A-695D-1EEC-5320-4A03D3E7E6E0}"/>
              </a:ext>
            </a:extLst>
          </p:cNvPr>
          <p:cNvCxnSpPr>
            <a:cxnSpLocks/>
          </p:cNvCxnSpPr>
          <p:nvPr/>
        </p:nvCxnSpPr>
        <p:spPr>
          <a:xfrm>
            <a:off x="1867179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423B9BA-BBFE-F3B5-361C-1DBDFBADC864}"/>
              </a:ext>
            </a:extLst>
          </p:cNvPr>
          <p:cNvCxnSpPr>
            <a:cxnSpLocks/>
          </p:cNvCxnSpPr>
          <p:nvPr/>
        </p:nvCxnSpPr>
        <p:spPr>
          <a:xfrm>
            <a:off x="2203862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CBB05EB4-2C72-7210-FE95-B8637BA9A620}"/>
              </a:ext>
            </a:extLst>
          </p:cNvPr>
          <p:cNvSpPr/>
          <p:nvPr/>
        </p:nvSpPr>
        <p:spPr>
          <a:xfrm>
            <a:off x="176243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CBB0F0A-19E0-A1D5-36C3-992B772E4BE8}"/>
              </a:ext>
            </a:extLst>
          </p:cNvPr>
          <p:cNvSpPr txBox="1"/>
          <p:nvPr/>
        </p:nvSpPr>
        <p:spPr>
          <a:xfrm>
            <a:off x="182869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16557AE-5EA5-0872-2236-B651B2295DD4}"/>
              </a:ext>
            </a:extLst>
          </p:cNvPr>
          <p:cNvSpPr txBox="1"/>
          <p:nvPr/>
        </p:nvSpPr>
        <p:spPr>
          <a:xfrm>
            <a:off x="1269708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C7DD01A-5F30-FA59-7F6E-31474CA9B82E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F094747-6C16-20C5-45F1-E827B5F0B853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EE6E5BCE-DD63-7B1A-EC24-DCE5E0FE1C39}"/>
              </a:ext>
            </a:extLst>
          </p:cNvPr>
          <p:cNvCxnSpPr>
            <a:cxnSpLocks/>
          </p:cNvCxnSpPr>
          <p:nvPr/>
        </p:nvCxnSpPr>
        <p:spPr>
          <a:xfrm>
            <a:off x="2590639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6C720F04-6A6B-B899-D000-F9D30A61AB8C}"/>
              </a:ext>
            </a:extLst>
          </p:cNvPr>
          <p:cNvCxnSpPr>
            <a:cxnSpLocks/>
          </p:cNvCxnSpPr>
          <p:nvPr/>
        </p:nvCxnSpPr>
        <p:spPr>
          <a:xfrm>
            <a:off x="2927322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35E8CA1F-2213-5A14-EA4C-3A52ED63B2D1}"/>
              </a:ext>
            </a:extLst>
          </p:cNvPr>
          <p:cNvSpPr/>
          <p:nvPr/>
        </p:nvSpPr>
        <p:spPr>
          <a:xfrm>
            <a:off x="2492028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B8D238D-FF2B-3393-183A-C59415016B5C}"/>
              </a:ext>
            </a:extLst>
          </p:cNvPr>
          <p:cNvSpPr txBox="1"/>
          <p:nvPr/>
        </p:nvSpPr>
        <p:spPr>
          <a:xfrm>
            <a:off x="2558292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06C465F-8BC6-0011-3F9E-5A4387C0AB04}"/>
              </a:ext>
            </a:extLst>
          </p:cNvPr>
          <p:cNvSpPr txBox="1"/>
          <p:nvPr/>
        </p:nvSpPr>
        <p:spPr>
          <a:xfrm>
            <a:off x="2563335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3971767A-67C6-1CC0-90F8-9A99754F6F56}"/>
              </a:ext>
            </a:extLst>
          </p:cNvPr>
          <p:cNvCxnSpPr>
            <a:cxnSpLocks/>
          </p:cNvCxnSpPr>
          <p:nvPr/>
        </p:nvCxnSpPr>
        <p:spPr>
          <a:xfrm>
            <a:off x="6028307" y="4810080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237E873F-E1F4-6988-103D-8D23B8BAE552}"/>
              </a:ext>
            </a:extLst>
          </p:cNvPr>
          <p:cNvCxnSpPr>
            <a:cxnSpLocks/>
          </p:cNvCxnSpPr>
          <p:nvPr/>
        </p:nvCxnSpPr>
        <p:spPr>
          <a:xfrm>
            <a:off x="6364990" y="4410139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F954C191-35A1-7B7F-BD70-AECC70578C64}"/>
              </a:ext>
            </a:extLst>
          </p:cNvPr>
          <p:cNvSpPr/>
          <p:nvPr/>
        </p:nvSpPr>
        <p:spPr>
          <a:xfrm>
            <a:off x="5923561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6F6FCAB2-9AC6-B008-1ED0-85F41173FEFA}"/>
              </a:ext>
            </a:extLst>
          </p:cNvPr>
          <p:cNvSpPr txBox="1"/>
          <p:nvPr/>
        </p:nvSpPr>
        <p:spPr>
          <a:xfrm>
            <a:off x="5989825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03A76AA0-2DCE-AB24-FE2F-D03C93176E47}"/>
              </a:ext>
            </a:extLst>
          </p:cNvPr>
          <p:cNvSpPr txBox="1"/>
          <p:nvPr/>
        </p:nvSpPr>
        <p:spPr>
          <a:xfrm>
            <a:off x="5430836" y="5975048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5B78ED7-5AC0-7CD1-7F37-362CD192D633}"/>
              </a:ext>
            </a:extLst>
          </p:cNvPr>
          <p:cNvCxnSpPr>
            <a:cxnSpLocks/>
          </p:cNvCxnSpPr>
          <p:nvPr/>
        </p:nvCxnSpPr>
        <p:spPr>
          <a:xfrm>
            <a:off x="6751767" y="4810080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91FE010C-BFC2-F271-18BA-43960AABEE33}"/>
              </a:ext>
            </a:extLst>
          </p:cNvPr>
          <p:cNvCxnSpPr>
            <a:cxnSpLocks/>
          </p:cNvCxnSpPr>
          <p:nvPr/>
        </p:nvCxnSpPr>
        <p:spPr>
          <a:xfrm>
            <a:off x="7088450" y="4410139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D2533526-208D-8697-5565-1FF5A681C08B}"/>
              </a:ext>
            </a:extLst>
          </p:cNvPr>
          <p:cNvSpPr/>
          <p:nvPr/>
        </p:nvSpPr>
        <p:spPr>
          <a:xfrm>
            <a:off x="6653156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D62774D-D396-400D-0267-3A438FCB523C}"/>
              </a:ext>
            </a:extLst>
          </p:cNvPr>
          <p:cNvSpPr txBox="1"/>
          <p:nvPr/>
        </p:nvSpPr>
        <p:spPr>
          <a:xfrm>
            <a:off x="6719420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83F0D3A-BD62-46A6-FB96-70AB3689BCE3}"/>
              </a:ext>
            </a:extLst>
          </p:cNvPr>
          <p:cNvSpPr txBox="1"/>
          <p:nvPr/>
        </p:nvSpPr>
        <p:spPr>
          <a:xfrm>
            <a:off x="6724463" y="5975048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867DABC-212F-7CE9-1383-62568BE4C697}"/>
              </a:ext>
            </a:extLst>
          </p:cNvPr>
          <p:cNvCxnSpPr>
            <a:cxnSpLocks/>
          </p:cNvCxnSpPr>
          <p:nvPr/>
        </p:nvCxnSpPr>
        <p:spPr>
          <a:xfrm>
            <a:off x="10083884" y="480099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58BFC8A-F9A4-F61B-9A75-C18B62D370F1}"/>
              </a:ext>
            </a:extLst>
          </p:cNvPr>
          <p:cNvCxnSpPr>
            <a:cxnSpLocks/>
          </p:cNvCxnSpPr>
          <p:nvPr/>
        </p:nvCxnSpPr>
        <p:spPr>
          <a:xfrm>
            <a:off x="10420567" y="440105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1F2C58B4-6522-4D4D-6924-DD2DE849656F}"/>
              </a:ext>
            </a:extLst>
          </p:cNvPr>
          <p:cNvSpPr/>
          <p:nvPr/>
        </p:nvSpPr>
        <p:spPr>
          <a:xfrm>
            <a:off x="9979138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4F150D2-EF42-ECD3-BE6A-8312BBD7492E}"/>
              </a:ext>
            </a:extLst>
          </p:cNvPr>
          <p:cNvSpPr txBox="1"/>
          <p:nvPr/>
        </p:nvSpPr>
        <p:spPr>
          <a:xfrm>
            <a:off x="10045402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C1A0977-68AC-DD03-B050-7A743A193070}"/>
              </a:ext>
            </a:extLst>
          </p:cNvPr>
          <p:cNvSpPr txBox="1"/>
          <p:nvPr/>
        </p:nvSpPr>
        <p:spPr>
          <a:xfrm>
            <a:off x="9486413" y="596596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1000 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B363E664-D490-F735-2149-D4306BEEF794}"/>
              </a:ext>
            </a:extLst>
          </p:cNvPr>
          <p:cNvCxnSpPr>
            <a:cxnSpLocks/>
          </p:cNvCxnSpPr>
          <p:nvPr/>
        </p:nvCxnSpPr>
        <p:spPr>
          <a:xfrm>
            <a:off x="10807344" y="480099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33D2FD39-76F8-5C0C-75E6-09C897B076A9}"/>
              </a:ext>
            </a:extLst>
          </p:cNvPr>
          <p:cNvCxnSpPr>
            <a:cxnSpLocks/>
          </p:cNvCxnSpPr>
          <p:nvPr/>
        </p:nvCxnSpPr>
        <p:spPr>
          <a:xfrm>
            <a:off x="11144027" y="440105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1A2AF18A-62EA-87FA-4C65-725579C5F8CD}"/>
              </a:ext>
            </a:extLst>
          </p:cNvPr>
          <p:cNvSpPr/>
          <p:nvPr/>
        </p:nvSpPr>
        <p:spPr>
          <a:xfrm>
            <a:off x="10708733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3E33E21-FE06-9A9D-54B4-7181B5B18658}"/>
              </a:ext>
            </a:extLst>
          </p:cNvPr>
          <p:cNvSpPr txBox="1"/>
          <p:nvPr/>
        </p:nvSpPr>
        <p:spPr>
          <a:xfrm>
            <a:off x="10774997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E22828C-909D-0212-5604-3FDD91DB94AF}"/>
              </a:ext>
            </a:extLst>
          </p:cNvPr>
          <p:cNvSpPr txBox="1"/>
          <p:nvPr/>
        </p:nvSpPr>
        <p:spPr>
          <a:xfrm>
            <a:off x="10780040" y="5965965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965B7B12-48A8-7904-984C-3F81B733D5F0}"/>
              </a:ext>
            </a:extLst>
          </p:cNvPr>
          <p:cNvSpPr/>
          <p:nvPr/>
        </p:nvSpPr>
        <p:spPr>
          <a:xfrm>
            <a:off x="1177196" y="3341588"/>
            <a:ext cx="1218872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141C871-7F55-DF81-3EFA-7BB1470A5138}"/>
              </a:ext>
            </a:extLst>
          </p:cNvPr>
          <p:cNvCxnSpPr>
            <a:cxnSpLocks/>
          </p:cNvCxnSpPr>
          <p:nvPr/>
        </p:nvCxnSpPr>
        <p:spPr>
          <a:xfrm>
            <a:off x="1671918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258AA1ED-BD2A-FBD7-7A18-561C92BA4D73}"/>
              </a:ext>
            </a:extLst>
          </p:cNvPr>
          <p:cNvSpPr txBox="1"/>
          <p:nvPr/>
        </p:nvSpPr>
        <p:spPr>
          <a:xfrm>
            <a:off x="1681930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2B30A413-CA34-688F-B3B4-52FBB1DF356F}"/>
              </a:ext>
            </a:extLst>
          </p:cNvPr>
          <p:cNvCxnSpPr>
            <a:cxnSpLocks/>
          </p:cNvCxnSpPr>
          <p:nvPr/>
        </p:nvCxnSpPr>
        <p:spPr>
          <a:xfrm flipV="1">
            <a:off x="1747997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CB38D609-5CD9-7E03-EF80-B3898EC563EC}"/>
              </a:ext>
            </a:extLst>
          </p:cNvPr>
          <p:cNvCxnSpPr>
            <a:cxnSpLocks/>
          </p:cNvCxnSpPr>
          <p:nvPr/>
        </p:nvCxnSpPr>
        <p:spPr>
          <a:xfrm flipV="1">
            <a:off x="2085655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1DD2A129-1A0A-57DB-36B3-7DF782B8DC35}"/>
              </a:ext>
            </a:extLst>
          </p:cNvPr>
          <p:cNvSpPr txBox="1"/>
          <p:nvPr/>
        </p:nvSpPr>
        <p:spPr>
          <a:xfrm>
            <a:off x="1631939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0341EC84-8099-B8AC-2C57-ABB54665A118}"/>
              </a:ext>
            </a:extLst>
          </p:cNvPr>
          <p:cNvGrpSpPr/>
          <p:nvPr/>
        </p:nvGrpSpPr>
        <p:grpSpPr>
          <a:xfrm>
            <a:off x="463716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4EC9622B-871D-E1BA-F079-502E6262620E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038CA923-10CE-BD90-AEE8-919E33C14129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DBDB95C5-6C42-2B00-4627-60FB9AB0AED2}"/>
              </a:ext>
            </a:extLst>
          </p:cNvPr>
          <p:cNvSpPr/>
          <p:nvPr/>
        </p:nvSpPr>
        <p:spPr>
          <a:xfrm>
            <a:off x="215858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0596EC3D-2AD5-1614-ED68-B67799A0C3A1}"/>
              </a:ext>
            </a:extLst>
          </p:cNvPr>
          <p:cNvSpPr txBox="1"/>
          <p:nvPr/>
        </p:nvSpPr>
        <p:spPr>
          <a:xfrm>
            <a:off x="176245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5B827BEE-8167-A727-6057-BC7A529F7F86}"/>
              </a:ext>
            </a:extLst>
          </p:cNvPr>
          <p:cNvSpPr/>
          <p:nvPr/>
        </p:nvSpPr>
        <p:spPr>
          <a:xfrm>
            <a:off x="1170111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E43323DF-A441-2E94-40E8-C1E461343C2B}"/>
              </a:ext>
            </a:extLst>
          </p:cNvPr>
          <p:cNvSpPr/>
          <p:nvPr/>
        </p:nvSpPr>
        <p:spPr>
          <a:xfrm>
            <a:off x="751877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FBD9D56-F167-CA4D-BF60-96CD12875D46}"/>
              </a:ext>
            </a:extLst>
          </p:cNvPr>
          <p:cNvSpPr txBox="1"/>
          <p:nvPr/>
        </p:nvSpPr>
        <p:spPr>
          <a:xfrm>
            <a:off x="1108261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FE4351FD-0DEC-1462-F828-916559581C8C}"/>
              </a:ext>
            </a:extLst>
          </p:cNvPr>
          <p:cNvSpPr txBox="1"/>
          <p:nvPr/>
        </p:nvSpPr>
        <p:spPr>
          <a:xfrm>
            <a:off x="496643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8916F2EF-2845-C2C7-E54D-4210D823D589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827149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EDE3D7BC-4199-33B2-31BC-EE81859844E6}"/>
              </a:ext>
            </a:extLst>
          </p:cNvPr>
          <p:cNvCxnSpPr>
            <a:cxnSpLocks/>
          </p:cNvCxnSpPr>
          <p:nvPr/>
        </p:nvCxnSpPr>
        <p:spPr>
          <a:xfrm>
            <a:off x="1238488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D3E6CC66-769A-A8FA-6B8F-0241AE69F7DB}"/>
              </a:ext>
            </a:extLst>
          </p:cNvPr>
          <p:cNvSpPr/>
          <p:nvPr/>
        </p:nvSpPr>
        <p:spPr>
          <a:xfrm>
            <a:off x="1167159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ED4FFC4F-1FD3-215F-450E-0F91DCA4CC28}"/>
              </a:ext>
            </a:extLst>
          </p:cNvPr>
          <p:cNvSpPr/>
          <p:nvPr/>
        </p:nvSpPr>
        <p:spPr>
          <a:xfrm>
            <a:off x="754815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7E5ACA63-209D-DAF5-5B78-F0AD6362B718}"/>
              </a:ext>
            </a:extLst>
          </p:cNvPr>
          <p:cNvSpPr txBox="1"/>
          <p:nvPr/>
        </p:nvSpPr>
        <p:spPr>
          <a:xfrm>
            <a:off x="499416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593D236C-7972-31EF-3706-AEB62C06116F}"/>
              </a:ext>
            </a:extLst>
          </p:cNvPr>
          <p:cNvSpPr txBox="1"/>
          <p:nvPr/>
        </p:nvSpPr>
        <p:spPr>
          <a:xfrm>
            <a:off x="1122141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B4938229-579C-C6B3-4516-974306A13642}"/>
              </a:ext>
            </a:extLst>
          </p:cNvPr>
          <p:cNvSpPr/>
          <p:nvPr/>
        </p:nvSpPr>
        <p:spPr>
          <a:xfrm>
            <a:off x="1645826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F9A06F98-BA87-48BF-0ABF-166CCFD5203A}"/>
              </a:ext>
            </a:extLst>
          </p:cNvPr>
          <p:cNvGrpSpPr/>
          <p:nvPr/>
        </p:nvGrpSpPr>
        <p:grpSpPr>
          <a:xfrm>
            <a:off x="556089" y="1129596"/>
            <a:ext cx="1010404" cy="658506"/>
            <a:chOff x="556089" y="1129596"/>
            <a:chExt cx="1010404" cy="658506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D83E513A-CB9C-CAA1-8DBA-B9099B64F306}"/>
                </a:ext>
              </a:extLst>
            </p:cNvPr>
            <p:cNvSpPr/>
            <p:nvPr/>
          </p:nvSpPr>
          <p:spPr>
            <a:xfrm rot="10800000">
              <a:off x="556089" y="1129596"/>
              <a:ext cx="1010404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29454BAD-50D5-C5C1-654D-C926D9068C73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99BFE849-7813-8D4E-61E3-CB2209C55937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835810AE-CA23-A714-B35B-C9675D18B26F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F1BD32C8-3D0E-6BC0-8C11-BE1CD5D593AD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830087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532AFA8F-6DB9-6815-8F56-24A4DB4DEA5F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1242431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8E2648A2-CD9C-8601-A453-B26DE92F2E20}"/>
              </a:ext>
            </a:extLst>
          </p:cNvPr>
          <p:cNvSpPr txBox="1"/>
          <p:nvPr/>
        </p:nvSpPr>
        <p:spPr>
          <a:xfrm>
            <a:off x="2099273" y="3516834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F977F2DC-89DC-2F5B-ED11-B1D851D3D5DE}"/>
              </a:ext>
            </a:extLst>
          </p:cNvPr>
          <p:cNvSpPr txBox="1"/>
          <p:nvPr/>
        </p:nvSpPr>
        <p:spPr>
          <a:xfrm>
            <a:off x="137587" y="3515401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17E28081-7A39-4067-9AE3-424C71B95BB5}"/>
              </a:ext>
            </a:extLst>
          </p:cNvPr>
          <p:cNvSpPr txBox="1"/>
          <p:nvPr/>
        </p:nvSpPr>
        <p:spPr>
          <a:xfrm>
            <a:off x="1047405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CEF387EE-C1AA-3635-64B4-35458791F4AF}"/>
              </a:ext>
            </a:extLst>
          </p:cNvPr>
          <p:cNvSpPr txBox="1"/>
          <p:nvPr/>
        </p:nvSpPr>
        <p:spPr>
          <a:xfrm>
            <a:off x="635022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26DB2E28-E3EA-BBAA-D8A3-F416E1A1D069}"/>
              </a:ext>
            </a:extLst>
          </p:cNvPr>
          <p:cNvSpPr/>
          <p:nvPr/>
        </p:nvSpPr>
        <p:spPr>
          <a:xfrm>
            <a:off x="2748990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B9056E0A-2165-219B-8273-ABB98FDE70D6}"/>
              </a:ext>
            </a:extLst>
          </p:cNvPr>
          <p:cNvSpPr/>
          <p:nvPr/>
        </p:nvSpPr>
        <p:spPr>
          <a:xfrm>
            <a:off x="2396068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0479C1DC-C0DE-EC3C-810D-7C1C9CEE91E3}"/>
              </a:ext>
            </a:extLst>
          </p:cNvPr>
          <p:cNvSpPr txBox="1"/>
          <p:nvPr/>
        </p:nvSpPr>
        <p:spPr>
          <a:xfrm>
            <a:off x="2401497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7F1719A-799C-41E3-4A42-CCA725C92C61}"/>
              </a:ext>
            </a:extLst>
          </p:cNvPr>
          <p:cNvCxnSpPr>
            <a:cxnSpLocks/>
          </p:cNvCxnSpPr>
          <p:nvPr/>
        </p:nvCxnSpPr>
        <p:spPr>
          <a:xfrm>
            <a:off x="2482711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626EFEEC-0791-D6C1-F933-64B2561A312B}"/>
              </a:ext>
            </a:extLst>
          </p:cNvPr>
          <p:cNvSpPr txBox="1"/>
          <p:nvPr/>
        </p:nvSpPr>
        <p:spPr>
          <a:xfrm>
            <a:off x="2483808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566943F2-843A-172D-8127-A8BE80A4D617}"/>
              </a:ext>
            </a:extLst>
          </p:cNvPr>
          <p:cNvCxnSpPr>
            <a:cxnSpLocks/>
          </p:cNvCxnSpPr>
          <p:nvPr/>
        </p:nvCxnSpPr>
        <p:spPr>
          <a:xfrm flipV="1">
            <a:off x="2551980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7B180253-72C2-DAC4-4240-6E505B0881DB}"/>
              </a:ext>
            </a:extLst>
          </p:cNvPr>
          <p:cNvCxnSpPr>
            <a:cxnSpLocks/>
          </p:cNvCxnSpPr>
          <p:nvPr/>
        </p:nvCxnSpPr>
        <p:spPr>
          <a:xfrm flipV="1">
            <a:off x="2888605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A3DFEF7C-D34A-177D-7648-E8C06C780C40}"/>
              </a:ext>
            </a:extLst>
          </p:cNvPr>
          <p:cNvSpPr/>
          <p:nvPr/>
        </p:nvSpPr>
        <p:spPr>
          <a:xfrm>
            <a:off x="2453363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C8EE476-2F81-B87F-3A40-D51355B2FE86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776445D4-FD0D-D0BA-DCB4-3BA722D403D8}"/>
              </a:ext>
            </a:extLst>
          </p:cNvPr>
          <p:cNvSpPr txBox="1"/>
          <p:nvPr/>
        </p:nvSpPr>
        <p:spPr>
          <a:xfrm>
            <a:off x="2321190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8A4E0E31-E8D0-E5C2-D5B0-747B701CB83E}"/>
              </a:ext>
            </a:extLst>
          </p:cNvPr>
          <p:cNvSpPr/>
          <p:nvPr/>
        </p:nvSpPr>
        <p:spPr>
          <a:xfrm>
            <a:off x="3421687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02F12A01-5604-BDB2-BAC3-8E8DBA20BD7B}"/>
              </a:ext>
            </a:extLst>
          </p:cNvPr>
          <p:cNvSpPr/>
          <p:nvPr/>
        </p:nvSpPr>
        <p:spPr>
          <a:xfrm>
            <a:off x="3009343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6EB2D774-B367-BB96-03E3-FEC705D82191}"/>
              </a:ext>
            </a:extLst>
          </p:cNvPr>
          <p:cNvSpPr/>
          <p:nvPr/>
        </p:nvSpPr>
        <p:spPr>
          <a:xfrm>
            <a:off x="3417848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90F35B87-46FC-73E3-4CAF-387568CA0588}"/>
              </a:ext>
            </a:extLst>
          </p:cNvPr>
          <p:cNvSpPr/>
          <p:nvPr/>
        </p:nvSpPr>
        <p:spPr>
          <a:xfrm>
            <a:off x="3005504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D9E1CD82-889A-ADDC-809E-9C176E9623ED}"/>
              </a:ext>
            </a:extLst>
          </p:cNvPr>
          <p:cNvSpPr txBox="1"/>
          <p:nvPr/>
        </p:nvSpPr>
        <p:spPr>
          <a:xfrm>
            <a:off x="2887535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42E10434-40FA-2DDA-6F74-A967DFF12051}"/>
              </a:ext>
            </a:extLst>
          </p:cNvPr>
          <p:cNvSpPr txBox="1"/>
          <p:nvPr/>
        </p:nvSpPr>
        <p:spPr>
          <a:xfrm>
            <a:off x="3300708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BD8A7E1-3FC8-1225-A148-5822688E3099}"/>
              </a:ext>
            </a:extLst>
          </p:cNvPr>
          <p:cNvSpPr txBox="1"/>
          <p:nvPr/>
        </p:nvSpPr>
        <p:spPr>
          <a:xfrm>
            <a:off x="1697132" y="3972002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F0D91B0-41C3-D8B6-67EE-82919A3FBECC}"/>
              </a:ext>
            </a:extLst>
          </p:cNvPr>
          <p:cNvSpPr txBox="1"/>
          <p:nvPr/>
        </p:nvSpPr>
        <p:spPr>
          <a:xfrm>
            <a:off x="2507694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C41B8E74-12B1-1ECC-3928-16F0F51AF9A3}"/>
              </a:ext>
            </a:extLst>
          </p:cNvPr>
          <p:cNvCxnSpPr>
            <a:cxnSpLocks/>
          </p:cNvCxnSpPr>
          <p:nvPr/>
        </p:nvCxnSpPr>
        <p:spPr>
          <a:xfrm flipV="1">
            <a:off x="3080776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81ED1EB5-048F-9D9F-A4EA-0814004EE586}"/>
              </a:ext>
            </a:extLst>
          </p:cNvPr>
          <p:cNvCxnSpPr>
            <a:cxnSpLocks/>
          </p:cNvCxnSpPr>
          <p:nvPr/>
        </p:nvCxnSpPr>
        <p:spPr>
          <a:xfrm flipV="1">
            <a:off x="3493120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F571397E-2B04-39C3-2935-4DB4A4580A3D}"/>
              </a:ext>
            </a:extLst>
          </p:cNvPr>
          <p:cNvSpPr txBox="1"/>
          <p:nvPr/>
        </p:nvSpPr>
        <p:spPr>
          <a:xfrm>
            <a:off x="3300708" y="14920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1186F7F5-A83D-70CD-A049-660AC9F1A2A5}"/>
              </a:ext>
            </a:extLst>
          </p:cNvPr>
          <p:cNvSpPr txBox="1"/>
          <p:nvPr/>
        </p:nvSpPr>
        <p:spPr>
          <a:xfrm>
            <a:off x="2888325" y="14964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85C20B92-4AC1-6378-507C-91A0F3B1CF2D}"/>
              </a:ext>
            </a:extLst>
          </p:cNvPr>
          <p:cNvSpPr txBox="1"/>
          <p:nvPr/>
        </p:nvSpPr>
        <p:spPr>
          <a:xfrm>
            <a:off x="2684641" y="1811093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5C87A496-3F91-ABB2-A02E-F2D8995CF5B6}"/>
              </a:ext>
            </a:extLst>
          </p:cNvPr>
          <p:cNvSpPr txBox="1"/>
          <p:nvPr/>
        </p:nvSpPr>
        <p:spPr>
          <a:xfrm>
            <a:off x="3141503" y="1818792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6FE9F728-2647-116F-0D9D-65248D0DE9D8}"/>
              </a:ext>
            </a:extLst>
          </p:cNvPr>
          <p:cNvSpPr txBox="1"/>
          <p:nvPr/>
        </p:nvSpPr>
        <p:spPr>
          <a:xfrm>
            <a:off x="2960958" y="11565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ECF967E-CBF8-537F-4100-F7E3DA47D04F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CONCEPTS</a:t>
            </a:r>
          </a:p>
        </p:txBody>
      </p:sp>
    </p:spTree>
    <p:extLst>
      <p:ext uri="{BB962C8B-B14F-4D97-AF65-F5344CB8AC3E}">
        <p14:creationId xmlns:p14="http://schemas.microsoft.com/office/powerpoint/2010/main" val="2809960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C1318-E079-239A-1D4D-89C85A5B7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EC180DA-C7AD-8BF1-7CF9-4421F45A7337}"/>
              </a:ext>
            </a:extLst>
          </p:cNvPr>
          <p:cNvSpPr/>
          <p:nvPr/>
        </p:nvSpPr>
        <p:spPr>
          <a:xfrm>
            <a:off x="3530518" y="5594554"/>
            <a:ext cx="7974923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5A5F48-368D-A461-831E-113CE0D36F0A}"/>
              </a:ext>
            </a:extLst>
          </p:cNvPr>
          <p:cNvSpPr/>
          <p:nvPr/>
        </p:nvSpPr>
        <p:spPr>
          <a:xfrm>
            <a:off x="3713676" y="5671934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91F9FD-C2EC-FE56-EF96-3171A2BFD306}"/>
              </a:ext>
            </a:extLst>
          </p:cNvPr>
          <p:cNvSpPr/>
          <p:nvPr/>
        </p:nvSpPr>
        <p:spPr>
          <a:xfrm>
            <a:off x="3713676" y="6213139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CA682A-AA89-6A44-E28A-A26F555A06E4}"/>
              </a:ext>
            </a:extLst>
          </p:cNvPr>
          <p:cNvSpPr/>
          <p:nvPr/>
        </p:nvSpPr>
        <p:spPr>
          <a:xfrm>
            <a:off x="3530518" y="2158265"/>
            <a:ext cx="5704684" cy="280660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198B15-7F76-39E4-9042-B6AC6E7B46BC}"/>
              </a:ext>
            </a:extLst>
          </p:cNvPr>
          <p:cNvSpPr/>
          <p:nvPr/>
        </p:nvSpPr>
        <p:spPr>
          <a:xfrm>
            <a:off x="5076312" y="471195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D79C7E-5E52-B2A1-D802-1415DA8C02CA}"/>
              </a:ext>
            </a:extLst>
          </p:cNvPr>
          <p:cNvSpPr/>
          <p:nvPr/>
        </p:nvSpPr>
        <p:spPr>
          <a:xfrm>
            <a:off x="7148374" y="471195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4C6123-D5BC-A718-7972-2DD1C20680DB}"/>
              </a:ext>
            </a:extLst>
          </p:cNvPr>
          <p:cNvSpPr/>
          <p:nvPr/>
        </p:nvSpPr>
        <p:spPr>
          <a:xfrm>
            <a:off x="5427634" y="429887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6ED240-D587-656C-1B4C-7513AD770D27}"/>
              </a:ext>
            </a:extLst>
          </p:cNvPr>
          <p:cNvSpPr/>
          <p:nvPr/>
        </p:nvSpPr>
        <p:spPr>
          <a:xfrm>
            <a:off x="7489183" y="429887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DD4FC6-BAF8-6A73-9198-0A490865F5BE}"/>
              </a:ext>
            </a:extLst>
          </p:cNvPr>
          <p:cNvSpPr txBox="1"/>
          <p:nvPr/>
        </p:nvSpPr>
        <p:spPr>
          <a:xfrm>
            <a:off x="5023749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46982F-2AFD-B3A9-B266-8647CD40BA7E}"/>
              </a:ext>
            </a:extLst>
          </p:cNvPr>
          <p:cNvSpPr txBox="1"/>
          <p:nvPr/>
        </p:nvSpPr>
        <p:spPr>
          <a:xfrm>
            <a:off x="7086133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0A84C3-E4EE-C309-8206-B0F8AA365BF1}"/>
              </a:ext>
            </a:extLst>
          </p:cNvPr>
          <p:cNvSpPr txBox="1"/>
          <p:nvPr/>
        </p:nvSpPr>
        <p:spPr>
          <a:xfrm>
            <a:off x="5365437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8E2362-036A-256F-3AFF-E1128DFD38A6}"/>
              </a:ext>
            </a:extLst>
          </p:cNvPr>
          <p:cNvSpPr txBox="1"/>
          <p:nvPr/>
        </p:nvSpPr>
        <p:spPr>
          <a:xfrm>
            <a:off x="7427821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eth3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CBF4405-B953-40C6-07D7-BB63C3ADFECF}"/>
              </a:ext>
            </a:extLst>
          </p:cNvPr>
          <p:cNvCxnSpPr>
            <a:cxnSpLocks/>
          </p:cNvCxnSpPr>
          <p:nvPr/>
        </p:nvCxnSpPr>
        <p:spPr>
          <a:xfrm>
            <a:off x="5271573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C9758B2-920B-CF5B-5F58-A82732E3DD08}"/>
              </a:ext>
            </a:extLst>
          </p:cNvPr>
          <p:cNvCxnSpPr>
            <a:cxnSpLocks/>
          </p:cNvCxnSpPr>
          <p:nvPr/>
        </p:nvCxnSpPr>
        <p:spPr>
          <a:xfrm>
            <a:off x="5618771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9C9C2674-8C0C-EEFB-1666-ADEEE5A3003E}"/>
              </a:ext>
            </a:extLst>
          </p:cNvPr>
          <p:cNvSpPr/>
          <p:nvPr/>
        </p:nvSpPr>
        <p:spPr>
          <a:xfrm>
            <a:off x="5166827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70DF065-0401-49AF-0F20-A57E08E6BDA8}"/>
              </a:ext>
            </a:extLst>
          </p:cNvPr>
          <p:cNvSpPr txBox="1"/>
          <p:nvPr/>
        </p:nvSpPr>
        <p:spPr>
          <a:xfrm>
            <a:off x="5233091" y="5191045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6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741520-9291-0AB0-837A-9C7E55B4F4B8}"/>
              </a:ext>
            </a:extLst>
          </p:cNvPr>
          <p:cNvSpPr txBox="1"/>
          <p:nvPr/>
        </p:nvSpPr>
        <p:spPr>
          <a:xfrm>
            <a:off x="4605963" y="5936616"/>
            <a:ext cx="917239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Uplink</a:t>
            </a:r>
          </a:p>
          <a:p>
            <a:r>
              <a:rPr lang="en-US" sz="800" dirty="0"/>
              <a:t>VLAN 7 </a:t>
            </a:r>
          </a:p>
          <a:p>
            <a:r>
              <a:rPr lang="en-US" sz="800" dirty="0"/>
              <a:t>If trunked would</a:t>
            </a:r>
          </a:p>
          <a:p>
            <a:r>
              <a:rPr lang="en-US" sz="800" dirty="0"/>
              <a:t>be made Native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F03FD31-BD9E-0ABB-2B17-2EDCF1D965ED}"/>
              </a:ext>
            </a:extLst>
          </p:cNvPr>
          <p:cNvSpPr txBox="1"/>
          <p:nvPr/>
        </p:nvSpPr>
        <p:spPr>
          <a:xfrm>
            <a:off x="3782235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C886AD3-58A1-0152-32EE-56A0D0378BFF}"/>
              </a:ext>
            </a:extLst>
          </p:cNvPr>
          <p:cNvSpPr txBox="1"/>
          <p:nvPr/>
        </p:nvSpPr>
        <p:spPr>
          <a:xfrm>
            <a:off x="3786714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87F77B9-C5D7-B024-F368-1AC4BFC0CC3E}"/>
              </a:ext>
            </a:extLst>
          </p:cNvPr>
          <p:cNvCxnSpPr>
            <a:cxnSpLocks/>
          </p:cNvCxnSpPr>
          <p:nvPr/>
        </p:nvCxnSpPr>
        <p:spPr>
          <a:xfrm>
            <a:off x="7392907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FB4729D-61BD-666D-B7FF-40EFCFECEE6E}"/>
              </a:ext>
            </a:extLst>
          </p:cNvPr>
          <p:cNvCxnSpPr>
            <a:cxnSpLocks/>
          </p:cNvCxnSpPr>
          <p:nvPr/>
        </p:nvCxnSpPr>
        <p:spPr>
          <a:xfrm>
            <a:off x="7729590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9D787A17-7A08-B856-C221-A3635FEE4F1D}"/>
              </a:ext>
            </a:extLst>
          </p:cNvPr>
          <p:cNvSpPr/>
          <p:nvPr/>
        </p:nvSpPr>
        <p:spPr>
          <a:xfrm>
            <a:off x="7294296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A4F34A8-8616-01E0-43B9-49FAA20662DC}"/>
              </a:ext>
            </a:extLst>
          </p:cNvPr>
          <p:cNvSpPr txBox="1"/>
          <p:nvPr/>
        </p:nvSpPr>
        <p:spPr>
          <a:xfrm>
            <a:off x="7371995" y="5196571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7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9A1C99E-5FD4-6307-8B9B-D9F7C74BAE9D}"/>
              </a:ext>
            </a:extLst>
          </p:cNvPr>
          <p:cNvSpPr txBox="1"/>
          <p:nvPr/>
        </p:nvSpPr>
        <p:spPr>
          <a:xfrm>
            <a:off x="6809162" y="5939278"/>
            <a:ext cx="86754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Trunking Uplink</a:t>
            </a:r>
          </a:p>
          <a:p>
            <a:r>
              <a:rPr lang="en-US" sz="800" dirty="0"/>
              <a:t>Tagged VLANs:</a:t>
            </a:r>
          </a:p>
          <a:p>
            <a:r>
              <a:rPr lang="en-US" sz="800" dirty="0"/>
              <a:t>7,202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50F6CC6-7141-2D1B-1E26-347930097CBC}"/>
              </a:ext>
            </a:extLst>
          </p:cNvPr>
          <p:cNvSpPr/>
          <p:nvPr/>
        </p:nvSpPr>
        <p:spPr>
          <a:xfrm>
            <a:off x="4581589" y="3341588"/>
            <a:ext cx="2278057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87786A9-15DE-7F99-2CC1-C417112C0CAF}"/>
              </a:ext>
            </a:extLst>
          </p:cNvPr>
          <p:cNvCxnSpPr>
            <a:cxnSpLocks/>
          </p:cNvCxnSpPr>
          <p:nvPr/>
        </p:nvCxnSpPr>
        <p:spPr>
          <a:xfrm>
            <a:off x="5076312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AEFD9ED0-EBA1-98AF-34DA-36CC67289101}"/>
              </a:ext>
            </a:extLst>
          </p:cNvPr>
          <p:cNvSpPr txBox="1"/>
          <p:nvPr/>
        </p:nvSpPr>
        <p:spPr>
          <a:xfrm>
            <a:off x="5086324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121CB520-F742-601A-B9E2-F662D8996D92}"/>
              </a:ext>
            </a:extLst>
          </p:cNvPr>
          <p:cNvCxnSpPr>
            <a:cxnSpLocks/>
          </p:cNvCxnSpPr>
          <p:nvPr/>
        </p:nvCxnSpPr>
        <p:spPr>
          <a:xfrm flipV="1">
            <a:off x="5152391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561FA22-DD54-AFE3-9F2F-8AE087AE9134}"/>
              </a:ext>
            </a:extLst>
          </p:cNvPr>
          <p:cNvCxnSpPr>
            <a:cxnSpLocks/>
          </p:cNvCxnSpPr>
          <p:nvPr/>
        </p:nvCxnSpPr>
        <p:spPr>
          <a:xfrm flipV="1">
            <a:off x="5490049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BE313002-3E7A-67F3-DC5B-D74CA08DAA4C}"/>
              </a:ext>
            </a:extLst>
          </p:cNvPr>
          <p:cNvSpPr txBox="1"/>
          <p:nvPr/>
        </p:nvSpPr>
        <p:spPr>
          <a:xfrm>
            <a:off x="5036333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4BB0702-0B7D-FE63-D33A-DBD2E8A3D84E}"/>
              </a:ext>
            </a:extLst>
          </p:cNvPr>
          <p:cNvGrpSpPr/>
          <p:nvPr/>
        </p:nvGrpSpPr>
        <p:grpSpPr>
          <a:xfrm>
            <a:off x="3868110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6F07FE2B-D012-2BDA-72C4-7B48AED82A25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 w="50800" cmpd="dbl">
              <a:solidFill>
                <a:schemeClr val="accent1">
                  <a:shade val="15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75464"/>
                        <a:gd name="connsiteY0" fmla="*/ 562943 h 562943"/>
                        <a:gd name="connsiteX1" fmla="*/ 140736 w 875464"/>
                        <a:gd name="connsiteY1" fmla="*/ 0 h 562943"/>
                        <a:gd name="connsiteX2" fmla="*/ 493405 w 875464"/>
                        <a:gd name="connsiteY2" fmla="*/ 0 h 562943"/>
                        <a:gd name="connsiteX3" fmla="*/ 875464 w 875464"/>
                        <a:gd name="connsiteY3" fmla="*/ 0 h 562943"/>
                        <a:gd name="connsiteX4" fmla="*/ 734728 w 875464"/>
                        <a:gd name="connsiteY4" fmla="*/ 562943 h 562943"/>
                        <a:gd name="connsiteX5" fmla="*/ 374711 w 875464"/>
                        <a:gd name="connsiteY5" fmla="*/ 562943 h 562943"/>
                        <a:gd name="connsiteX6" fmla="*/ 0 w 875464"/>
                        <a:gd name="connsiteY6" fmla="*/ 562943 h 562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5464" h="562943" fill="none" extrusionOk="0">
                          <a:moveTo>
                            <a:pt x="0" y="562943"/>
                          </a:moveTo>
                          <a:cubicBezTo>
                            <a:pt x="18265" y="436086"/>
                            <a:pt x="156922" y="133067"/>
                            <a:pt x="140736" y="0"/>
                          </a:cubicBezTo>
                          <a:cubicBezTo>
                            <a:pt x="243003" y="-7670"/>
                            <a:pt x="372730" y="41540"/>
                            <a:pt x="493405" y="0"/>
                          </a:cubicBezTo>
                          <a:cubicBezTo>
                            <a:pt x="614080" y="-41540"/>
                            <a:pt x="785241" y="14652"/>
                            <a:pt x="875464" y="0"/>
                          </a:cubicBezTo>
                          <a:cubicBezTo>
                            <a:pt x="879535" y="213709"/>
                            <a:pt x="738838" y="344856"/>
                            <a:pt x="734728" y="562943"/>
                          </a:cubicBezTo>
                          <a:cubicBezTo>
                            <a:pt x="630500" y="568673"/>
                            <a:pt x="547343" y="522108"/>
                            <a:pt x="374711" y="562943"/>
                          </a:cubicBezTo>
                          <a:cubicBezTo>
                            <a:pt x="202079" y="603778"/>
                            <a:pt x="109035" y="531830"/>
                            <a:pt x="0" y="562943"/>
                          </a:cubicBezTo>
                          <a:close/>
                        </a:path>
                        <a:path w="875464" h="562943" stroke="0" extrusionOk="0">
                          <a:moveTo>
                            <a:pt x="0" y="562943"/>
                          </a:moveTo>
                          <a:cubicBezTo>
                            <a:pt x="6074" y="335222"/>
                            <a:pt x="119361" y="206993"/>
                            <a:pt x="140736" y="0"/>
                          </a:cubicBezTo>
                          <a:cubicBezTo>
                            <a:pt x="218296" y="-26774"/>
                            <a:pt x="343580" y="13477"/>
                            <a:pt x="486058" y="0"/>
                          </a:cubicBezTo>
                          <a:cubicBezTo>
                            <a:pt x="628536" y="-13477"/>
                            <a:pt x="760145" y="36536"/>
                            <a:pt x="875464" y="0"/>
                          </a:cubicBezTo>
                          <a:cubicBezTo>
                            <a:pt x="869913" y="258789"/>
                            <a:pt x="712070" y="437475"/>
                            <a:pt x="734728" y="562943"/>
                          </a:cubicBezTo>
                          <a:cubicBezTo>
                            <a:pt x="612874" y="601338"/>
                            <a:pt x="514114" y="521883"/>
                            <a:pt x="374711" y="562943"/>
                          </a:cubicBezTo>
                          <a:cubicBezTo>
                            <a:pt x="235308" y="604003"/>
                            <a:pt x="113532" y="560962"/>
                            <a:pt x="0" y="56294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A31F307-A337-5428-88CA-B7112CDCC6A1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  <a:ln w="50800" cmpd="dbl">
              <a:noFill/>
              <a:prstDash val="sysDot"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BFA5FF1C-6659-8D25-2EE8-68BE4F1B0AC7}"/>
              </a:ext>
            </a:extLst>
          </p:cNvPr>
          <p:cNvSpPr/>
          <p:nvPr/>
        </p:nvSpPr>
        <p:spPr>
          <a:xfrm>
            <a:off x="3620252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86F1AD8-4B45-16A5-5CAE-72F68C6839C1}"/>
              </a:ext>
            </a:extLst>
          </p:cNvPr>
          <p:cNvSpPr txBox="1"/>
          <p:nvPr/>
        </p:nvSpPr>
        <p:spPr>
          <a:xfrm>
            <a:off x="3580639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8A56140D-DFE8-917F-CE56-3F3E225E893D}"/>
              </a:ext>
            </a:extLst>
          </p:cNvPr>
          <p:cNvSpPr/>
          <p:nvPr/>
        </p:nvSpPr>
        <p:spPr>
          <a:xfrm>
            <a:off x="4574505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0AA4F6F1-E7C4-9A4E-DE46-47B9A6723161}"/>
              </a:ext>
            </a:extLst>
          </p:cNvPr>
          <p:cNvSpPr/>
          <p:nvPr/>
        </p:nvSpPr>
        <p:spPr>
          <a:xfrm>
            <a:off x="4156271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A9BAD6D3-D24D-6A8E-DF34-0FA9A32C336E}"/>
              </a:ext>
            </a:extLst>
          </p:cNvPr>
          <p:cNvSpPr txBox="1"/>
          <p:nvPr/>
        </p:nvSpPr>
        <p:spPr>
          <a:xfrm>
            <a:off x="4512655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23EDD6B-C8D0-84FB-CB71-D6F90F37B331}"/>
              </a:ext>
            </a:extLst>
          </p:cNvPr>
          <p:cNvSpPr txBox="1"/>
          <p:nvPr/>
        </p:nvSpPr>
        <p:spPr>
          <a:xfrm>
            <a:off x="3901037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sp>
        <p:nvSpPr>
          <p:cNvPr id="141" name="Diamond 140">
            <a:extLst>
              <a:ext uri="{FF2B5EF4-FFF2-40B4-BE49-F238E27FC236}">
                <a16:creationId xmlns:a16="http://schemas.microsoft.com/office/drawing/2014/main" id="{AAAB666A-0D6D-719A-78D5-6B3B80C6ABB0}"/>
              </a:ext>
            </a:extLst>
          </p:cNvPr>
          <p:cNvSpPr/>
          <p:nvPr/>
        </p:nvSpPr>
        <p:spPr>
          <a:xfrm>
            <a:off x="4571553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1115A86E-9F20-4C47-0535-620836D3FB66}"/>
              </a:ext>
            </a:extLst>
          </p:cNvPr>
          <p:cNvSpPr/>
          <p:nvPr/>
        </p:nvSpPr>
        <p:spPr>
          <a:xfrm>
            <a:off x="4159209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ECB6502-C07A-8045-1728-962185CED107}"/>
              </a:ext>
            </a:extLst>
          </p:cNvPr>
          <p:cNvSpPr txBox="1"/>
          <p:nvPr/>
        </p:nvSpPr>
        <p:spPr>
          <a:xfrm>
            <a:off x="3903810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3396E6C-69B0-27F4-71F3-E0C50109A0AA}"/>
              </a:ext>
            </a:extLst>
          </p:cNvPr>
          <p:cNvSpPr txBox="1"/>
          <p:nvPr/>
        </p:nvSpPr>
        <p:spPr>
          <a:xfrm>
            <a:off x="4526535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959CDD4-BA3B-D5C5-C52A-36460D1EA31A}"/>
              </a:ext>
            </a:extLst>
          </p:cNvPr>
          <p:cNvSpPr/>
          <p:nvPr/>
        </p:nvSpPr>
        <p:spPr>
          <a:xfrm>
            <a:off x="5050220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886C2CF-656A-1B71-4A4D-60ABA74B9C0A}"/>
              </a:ext>
            </a:extLst>
          </p:cNvPr>
          <p:cNvGrpSpPr/>
          <p:nvPr/>
        </p:nvGrpSpPr>
        <p:grpSpPr>
          <a:xfrm>
            <a:off x="3170737" y="1129592"/>
            <a:ext cx="3782500" cy="658510"/>
            <a:chOff x="-233657" y="1129592"/>
            <a:chExt cx="3782500" cy="658510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D16E27A9-F5CA-46A9-B5C7-AF69B0ABEF8E}"/>
                </a:ext>
              </a:extLst>
            </p:cNvPr>
            <p:cNvSpPr/>
            <p:nvPr/>
          </p:nvSpPr>
          <p:spPr>
            <a:xfrm rot="10800000">
              <a:off x="-233657" y="1129592"/>
              <a:ext cx="3782500" cy="644525"/>
            </a:xfrm>
            <a:prstGeom prst="trapezoid">
              <a:avLst/>
            </a:prstGeom>
            <a:solidFill>
              <a:srgbClr val="00ACFF">
                <a:alpha val="50000"/>
              </a:srgb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71DE6E2A-6BFF-B3F9-ED5C-4C4DDC8D901A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4BD857-96D8-D373-FE9B-D8F02E716E3A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4F990E5D-E6A5-D960-2202-061B055F1B1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56DBF90D-D24A-A5DA-CDEE-CB4DC067181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4234481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0004A6B9-12B5-B45F-051A-0E5FC17D808F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4646825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BDF5DA94-A7A0-50A6-E8E2-653FCCAD9C20}"/>
              </a:ext>
            </a:extLst>
          </p:cNvPr>
          <p:cNvSpPr txBox="1"/>
          <p:nvPr/>
        </p:nvSpPr>
        <p:spPr>
          <a:xfrm>
            <a:off x="5503667" y="3499020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7FCEB15-1E89-9B6B-38B2-0F88793C5CE4}"/>
              </a:ext>
            </a:extLst>
          </p:cNvPr>
          <p:cNvSpPr txBox="1"/>
          <p:nvPr/>
        </p:nvSpPr>
        <p:spPr>
          <a:xfrm>
            <a:off x="3541981" y="3746970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E543C45-23C9-E26A-376A-4E510084DD15}"/>
              </a:ext>
            </a:extLst>
          </p:cNvPr>
          <p:cNvSpPr txBox="1"/>
          <p:nvPr/>
        </p:nvSpPr>
        <p:spPr>
          <a:xfrm>
            <a:off x="4451799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B681FCD-B483-BE6E-78BA-D73E356D7CC4}"/>
              </a:ext>
            </a:extLst>
          </p:cNvPr>
          <p:cNvSpPr txBox="1"/>
          <p:nvPr/>
        </p:nvSpPr>
        <p:spPr>
          <a:xfrm>
            <a:off x="4039416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5581AD37-206D-49E3-FD5B-79909FE9B638}"/>
              </a:ext>
            </a:extLst>
          </p:cNvPr>
          <p:cNvSpPr/>
          <p:nvPr/>
        </p:nvSpPr>
        <p:spPr>
          <a:xfrm>
            <a:off x="7551258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BC25E4B2-E990-1068-2754-5A33800B4A1A}"/>
              </a:ext>
            </a:extLst>
          </p:cNvPr>
          <p:cNvSpPr/>
          <p:nvPr/>
        </p:nvSpPr>
        <p:spPr>
          <a:xfrm>
            <a:off x="7198336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0E47DEC-137E-0A29-8669-301198B187F4}"/>
              </a:ext>
            </a:extLst>
          </p:cNvPr>
          <p:cNvSpPr txBox="1"/>
          <p:nvPr/>
        </p:nvSpPr>
        <p:spPr>
          <a:xfrm>
            <a:off x="7203765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5854EC-17CB-D999-7C85-CF9B8DF0E8E9}"/>
              </a:ext>
            </a:extLst>
          </p:cNvPr>
          <p:cNvCxnSpPr>
            <a:cxnSpLocks/>
          </p:cNvCxnSpPr>
          <p:nvPr/>
        </p:nvCxnSpPr>
        <p:spPr>
          <a:xfrm>
            <a:off x="7284979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1C0EFDB-A5B4-5380-9DD8-313C72D210DF}"/>
              </a:ext>
            </a:extLst>
          </p:cNvPr>
          <p:cNvSpPr txBox="1"/>
          <p:nvPr/>
        </p:nvSpPr>
        <p:spPr>
          <a:xfrm>
            <a:off x="7286076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0960DD0A-4DAA-0788-3A3B-FA528DD72715}"/>
              </a:ext>
            </a:extLst>
          </p:cNvPr>
          <p:cNvCxnSpPr>
            <a:cxnSpLocks/>
          </p:cNvCxnSpPr>
          <p:nvPr/>
        </p:nvCxnSpPr>
        <p:spPr>
          <a:xfrm flipV="1">
            <a:off x="7354248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9CA165F7-7F2F-3311-5263-6C9C662D43F0}"/>
              </a:ext>
            </a:extLst>
          </p:cNvPr>
          <p:cNvCxnSpPr>
            <a:cxnSpLocks/>
          </p:cNvCxnSpPr>
          <p:nvPr/>
        </p:nvCxnSpPr>
        <p:spPr>
          <a:xfrm flipV="1">
            <a:off x="7690873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03D0D5-66CB-AE28-F60F-E4EE8303401F}"/>
              </a:ext>
            </a:extLst>
          </p:cNvPr>
          <p:cNvSpPr/>
          <p:nvPr/>
        </p:nvSpPr>
        <p:spPr>
          <a:xfrm>
            <a:off x="7255631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6BF1A72-2D29-48D8-11E7-A00B9F25BD2C}"/>
              </a:ext>
            </a:extLst>
          </p:cNvPr>
          <p:cNvSpPr txBox="1"/>
          <p:nvPr/>
        </p:nvSpPr>
        <p:spPr>
          <a:xfrm>
            <a:off x="3574227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202F0A4F-069B-DD99-9893-049308109973}"/>
              </a:ext>
            </a:extLst>
          </p:cNvPr>
          <p:cNvSpPr txBox="1"/>
          <p:nvPr/>
        </p:nvSpPr>
        <p:spPr>
          <a:xfrm>
            <a:off x="7123458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ACE9D654-04B4-6C3D-95DE-3E535735AB4D}"/>
              </a:ext>
            </a:extLst>
          </p:cNvPr>
          <p:cNvSpPr/>
          <p:nvPr/>
        </p:nvSpPr>
        <p:spPr>
          <a:xfrm>
            <a:off x="8223955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34C3725A-F51B-3AEF-BE30-6BE76832755C}"/>
              </a:ext>
            </a:extLst>
          </p:cNvPr>
          <p:cNvSpPr/>
          <p:nvPr/>
        </p:nvSpPr>
        <p:spPr>
          <a:xfrm>
            <a:off x="7811611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106795A8-395B-7735-7B73-B50D0B7E9F92}"/>
              </a:ext>
            </a:extLst>
          </p:cNvPr>
          <p:cNvSpPr/>
          <p:nvPr/>
        </p:nvSpPr>
        <p:spPr>
          <a:xfrm>
            <a:off x="8220116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DD2F00A-A373-5622-CEE9-C9FBD6C826F9}"/>
              </a:ext>
            </a:extLst>
          </p:cNvPr>
          <p:cNvSpPr/>
          <p:nvPr/>
        </p:nvSpPr>
        <p:spPr>
          <a:xfrm>
            <a:off x="7807772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22F3236-66BE-23DE-4140-3B07B7572412}"/>
              </a:ext>
            </a:extLst>
          </p:cNvPr>
          <p:cNvSpPr txBox="1"/>
          <p:nvPr/>
        </p:nvSpPr>
        <p:spPr>
          <a:xfrm>
            <a:off x="7689803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F54AF81D-4E8D-CFC6-822B-EC60E2153D3B}"/>
              </a:ext>
            </a:extLst>
          </p:cNvPr>
          <p:cNvSpPr txBox="1"/>
          <p:nvPr/>
        </p:nvSpPr>
        <p:spPr>
          <a:xfrm>
            <a:off x="8102976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BDEB716-AC9A-5E91-9F90-4AEAEFE65BE9}"/>
              </a:ext>
            </a:extLst>
          </p:cNvPr>
          <p:cNvSpPr txBox="1"/>
          <p:nvPr/>
        </p:nvSpPr>
        <p:spPr>
          <a:xfrm>
            <a:off x="5039166" y="3967679"/>
            <a:ext cx="5741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ACCESS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84429620-5C18-7C1E-7F3C-7EA91C9F8FD7}"/>
              </a:ext>
            </a:extLst>
          </p:cNvPr>
          <p:cNvSpPr txBox="1"/>
          <p:nvPr/>
        </p:nvSpPr>
        <p:spPr>
          <a:xfrm>
            <a:off x="7309962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00C5EAE9-5713-766A-08A5-AA186C325007}"/>
              </a:ext>
            </a:extLst>
          </p:cNvPr>
          <p:cNvCxnSpPr>
            <a:cxnSpLocks/>
          </p:cNvCxnSpPr>
          <p:nvPr/>
        </p:nvCxnSpPr>
        <p:spPr>
          <a:xfrm flipV="1">
            <a:off x="7883044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597A9648-C3F6-5EB6-4618-7042E31B9824}"/>
              </a:ext>
            </a:extLst>
          </p:cNvPr>
          <p:cNvCxnSpPr>
            <a:cxnSpLocks/>
          </p:cNvCxnSpPr>
          <p:nvPr/>
        </p:nvCxnSpPr>
        <p:spPr>
          <a:xfrm flipV="1">
            <a:off x="8295388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982B9940-3E7D-DD40-C410-17972728C562}"/>
              </a:ext>
            </a:extLst>
          </p:cNvPr>
          <p:cNvSpPr txBox="1"/>
          <p:nvPr/>
        </p:nvSpPr>
        <p:spPr>
          <a:xfrm>
            <a:off x="8102976" y="14920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ens8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BCB06895-FA19-EFBE-684D-860FEB212742}"/>
              </a:ext>
            </a:extLst>
          </p:cNvPr>
          <p:cNvSpPr txBox="1"/>
          <p:nvPr/>
        </p:nvSpPr>
        <p:spPr>
          <a:xfrm>
            <a:off x="7690593" y="149649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ens3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E7246ED-4210-95AD-3DC6-B1CC1751F9B8}"/>
              </a:ext>
            </a:extLst>
          </p:cNvPr>
          <p:cNvSpPr txBox="1"/>
          <p:nvPr/>
        </p:nvSpPr>
        <p:spPr>
          <a:xfrm>
            <a:off x="7486909" y="1811093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V202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699BFB72-063B-8A14-2C7B-31BBED2CD921}"/>
              </a:ext>
            </a:extLst>
          </p:cNvPr>
          <p:cNvSpPr txBox="1"/>
          <p:nvPr/>
        </p:nvSpPr>
        <p:spPr>
          <a:xfrm>
            <a:off x="8294041" y="1812096"/>
            <a:ext cx="2984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V7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0C447232-EF5C-10A5-31B8-59E6CC4CA1A0}"/>
              </a:ext>
            </a:extLst>
          </p:cNvPr>
          <p:cNvSpPr txBox="1"/>
          <p:nvPr/>
        </p:nvSpPr>
        <p:spPr>
          <a:xfrm>
            <a:off x="7695490" y="1156580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d127b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623DE8-2BE5-5CDB-6A03-3A7C0B29441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dashUpDiag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TST designs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B1D709-59A3-71C8-CE76-A90C8A2D41BC}"/>
              </a:ext>
            </a:extLst>
          </p:cNvPr>
          <p:cNvSpPr txBox="1"/>
          <p:nvPr/>
        </p:nvSpPr>
        <p:spPr>
          <a:xfrm>
            <a:off x="5301752" y="5389329"/>
            <a:ext cx="301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6C4173-C96F-421E-B20F-C5BAA067BEEA}"/>
              </a:ext>
            </a:extLst>
          </p:cNvPr>
          <p:cNvSpPr txBox="1"/>
          <p:nvPr/>
        </p:nvSpPr>
        <p:spPr>
          <a:xfrm>
            <a:off x="7341398" y="539087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E23FCF-22CB-A753-F2FE-9F7EE6CCE62F}"/>
              </a:ext>
            </a:extLst>
          </p:cNvPr>
          <p:cNvSpPr txBox="1"/>
          <p:nvPr/>
        </p:nvSpPr>
        <p:spPr>
          <a:xfrm>
            <a:off x="4614218" y="4130203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E4916E-AB56-B0AD-FD1A-51B9D9149247}"/>
              </a:ext>
            </a:extLst>
          </p:cNvPr>
          <p:cNvSpPr txBox="1"/>
          <p:nvPr/>
        </p:nvSpPr>
        <p:spPr>
          <a:xfrm>
            <a:off x="3897358" y="4146279"/>
            <a:ext cx="2904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5.1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6CA3E-6239-8A9D-38B7-8B57A9B6EE71}"/>
              </a:ext>
            </a:extLst>
          </p:cNvPr>
          <p:cNvSpPr txBox="1"/>
          <p:nvPr/>
        </p:nvSpPr>
        <p:spPr>
          <a:xfrm>
            <a:off x="7819388" y="1823115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B79124-6D4B-84C3-BE72-179F38927995}"/>
              </a:ext>
            </a:extLst>
          </p:cNvPr>
          <p:cNvSpPr txBox="1"/>
          <p:nvPr/>
        </p:nvSpPr>
        <p:spPr>
          <a:xfrm>
            <a:off x="8082859" y="1821814"/>
            <a:ext cx="2664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e0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01A811-72EA-6C29-9C0C-5CE2D9AB3F35}"/>
              </a:ext>
            </a:extLst>
          </p:cNvPr>
          <p:cNvSpPr txBox="1"/>
          <p:nvPr/>
        </p:nvSpPr>
        <p:spPr>
          <a:xfrm>
            <a:off x="4630750" y="1743967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34DD5D-E571-2F28-B366-27E35AFD8D8C}"/>
              </a:ext>
            </a:extLst>
          </p:cNvPr>
          <p:cNvSpPr txBox="1"/>
          <p:nvPr/>
        </p:nvSpPr>
        <p:spPr>
          <a:xfrm>
            <a:off x="3775969" y="173409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825A75-F9F6-2B04-7DF8-450E8ED3E509}"/>
              </a:ext>
            </a:extLst>
          </p:cNvPr>
          <p:cNvSpPr txBox="1"/>
          <p:nvPr/>
        </p:nvSpPr>
        <p:spPr>
          <a:xfrm>
            <a:off x="7403453" y="1954158"/>
            <a:ext cx="45717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202.127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4C7F02-D6B9-849E-7D53-D3EB8437664F}"/>
              </a:ext>
            </a:extLst>
          </p:cNvPr>
          <p:cNvSpPr txBox="1"/>
          <p:nvPr/>
        </p:nvSpPr>
        <p:spPr>
          <a:xfrm>
            <a:off x="8267444" y="1945083"/>
            <a:ext cx="4154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86.127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7FE73F4-4831-D5D4-AA8C-FB62A9ECA70D}"/>
              </a:ext>
            </a:extLst>
          </p:cNvPr>
          <p:cNvSpPr txBox="1"/>
          <p:nvPr/>
        </p:nvSpPr>
        <p:spPr>
          <a:xfrm>
            <a:off x="4730684" y="1216726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4B6E713-DC8B-83B1-ECA3-2291CFA93A03}"/>
              </a:ext>
            </a:extLst>
          </p:cNvPr>
          <p:cNvSpPr txBox="1"/>
          <p:nvPr/>
        </p:nvSpPr>
        <p:spPr>
          <a:xfrm>
            <a:off x="4718274" y="1382467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A82186C-6193-368A-0DBA-A492769DB422}"/>
              </a:ext>
            </a:extLst>
          </p:cNvPr>
          <p:cNvSpPr txBox="1"/>
          <p:nvPr/>
        </p:nvSpPr>
        <p:spPr>
          <a:xfrm>
            <a:off x="4717126" y="1535681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5F4F379-5A72-0C23-103E-5F3798B52E40}"/>
              </a:ext>
            </a:extLst>
          </p:cNvPr>
          <p:cNvSpPr txBox="1"/>
          <p:nvPr/>
        </p:nvSpPr>
        <p:spPr>
          <a:xfrm>
            <a:off x="3652775" y="1273419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BAC7DC-F22D-928B-C2E1-686BDFEB5683}"/>
              </a:ext>
            </a:extLst>
          </p:cNvPr>
          <p:cNvSpPr txBox="1"/>
          <p:nvPr/>
        </p:nvSpPr>
        <p:spPr>
          <a:xfrm>
            <a:off x="3658810" y="1439031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eth1:1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EDE941F-4D98-7F6B-3820-2FA4BABEE7B4}"/>
              </a:ext>
            </a:extLst>
          </p:cNvPr>
          <p:cNvSpPr txBox="1"/>
          <p:nvPr/>
        </p:nvSpPr>
        <p:spPr>
          <a:xfrm>
            <a:off x="8295584" y="4568589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21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B417C42-6CAD-1496-463C-6ED623FB8D16}"/>
              </a:ext>
            </a:extLst>
          </p:cNvPr>
          <p:cNvGrpSpPr/>
          <p:nvPr/>
        </p:nvGrpSpPr>
        <p:grpSpPr>
          <a:xfrm>
            <a:off x="8043496" y="4668706"/>
            <a:ext cx="495649" cy="276999"/>
            <a:chOff x="3241228" y="4668706"/>
            <a:chExt cx="495649" cy="276999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0FE94CE-0372-752F-0819-D984FEDD419A}"/>
                </a:ext>
              </a:extLst>
            </p:cNvPr>
            <p:cNvSpPr/>
            <p:nvPr/>
          </p:nvSpPr>
          <p:spPr>
            <a:xfrm>
              <a:off x="3285449" y="4714825"/>
              <a:ext cx="393475" cy="1847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8C0F33D-A9DF-87A1-D45C-6B94B6A99A3E}"/>
                </a:ext>
              </a:extLst>
            </p:cNvPr>
            <p:cNvSpPr txBox="1"/>
            <p:nvPr/>
          </p:nvSpPr>
          <p:spPr>
            <a:xfrm>
              <a:off x="3241228" y="4668706"/>
              <a:ext cx="4956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eth2</a:t>
              </a: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FF23071E-A9DA-FB75-64FD-C3D9957C5C57}"/>
              </a:ext>
            </a:extLst>
          </p:cNvPr>
          <p:cNvSpPr txBox="1"/>
          <p:nvPr/>
        </p:nvSpPr>
        <p:spPr>
          <a:xfrm>
            <a:off x="7042445" y="41467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0101EC1-8F12-5894-862A-C7FA7ED423F9}"/>
              </a:ext>
            </a:extLst>
          </p:cNvPr>
          <p:cNvSpPr txBox="1"/>
          <p:nvPr/>
        </p:nvSpPr>
        <p:spPr>
          <a:xfrm>
            <a:off x="7686492" y="4148742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4547724-B919-D63A-6D62-246C0669489C}"/>
              </a:ext>
            </a:extLst>
          </p:cNvPr>
          <p:cNvSpPr txBox="1"/>
          <p:nvPr/>
        </p:nvSpPr>
        <p:spPr>
          <a:xfrm>
            <a:off x="7323378" y="45716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24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A0EE974-95E1-39B2-8BD0-C7FB59551FF2}"/>
              </a:ext>
            </a:extLst>
          </p:cNvPr>
          <p:cNvSpPr txBox="1"/>
          <p:nvPr/>
        </p:nvSpPr>
        <p:spPr>
          <a:xfrm>
            <a:off x="5285249" y="4566685"/>
            <a:ext cx="2712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d7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4410BC8-C5FE-64DE-6EEF-3ACC79129D2B}"/>
              </a:ext>
            </a:extLst>
          </p:cNvPr>
          <p:cNvSpPr txBox="1"/>
          <p:nvPr/>
        </p:nvSpPr>
        <p:spPr>
          <a:xfrm>
            <a:off x="4860108" y="3492440"/>
            <a:ext cx="7296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ovs-system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26CC67E-9E3C-C525-5610-EFE5932DE718}"/>
              </a:ext>
            </a:extLst>
          </p:cNvPr>
          <p:cNvSpPr txBox="1"/>
          <p:nvPr/>
        </p:nvSpPr>
        <p:spPr>
          <a:xfrm>
            <a:off x="3564413" y="3514289"/>
            <a:ext cx="470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virbr0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02F83A50-F377-1C2B-FCCC-9416CF44522E}"/>
              </a:ext>
            </a:extLst>
          </p:cNvPr>
          <p:cNvSpPr txBox="1"/>
          <p:nvPr/>
        </p:nvSpPr>
        <p:spPr>
          <a:xfrm>
            <a:off x="3474700" y="4973404"/>
            <a:ext cx="893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master (virtual)</a:t>
            </a:r>
          </a:p>
          <a:p>
            <a:r>
              <a:rPr lang="en-US" sz="800" dirty="0"/>
              <a:t>Bridge or</a:t>
            </a:r>
          </a:p>
          <a:p>
            <a:r>
              <a:rPr lang="en-US" sz="800" dirty="0"/>
              <a:t>Bond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385F306-05D1-FF72-C428-18EE3A05C90F}"/>
              </a:ext>
            </a:extLst>
          </p:cNvPr>
          <p:cNvSpPr txBox="1"/>
          <p:nvPr/>
        </p:nvSpPr>
        <p:spPr>
          <a:xfrm>
            <a:off x="206379" y="1903752"/>
            <a:ext cx="305930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AHV ip link:</a:t>
            </a:r>
            <a:endParaRPr lang="en-US" sz="1000" dirty="0">
              <a:highlight>
                <a:srgbClr val="FFFF00"/>
              </a:highlight>
            </a:endParaRPr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eth1	</a:t>
            </a:r>
          </a:p>
          <a:p>
            <a:r>
              <a:rPr lang="en-US" sz="800" dirty="0"/>
              <a:t>eth0</a:t>
            </a:r>
          </a:p>
          <a:p>
            <a:r>
              <a:rPr lang="en-US" sz="800" dirty="0"/>
              <a:t>eth2</a:t>
            </a:r>
          </a:p>
          <a:p>
            <a:r>
              <a:rPr lang="en-US" sz="800" dirty="0"/>
              <a:t>eth3</a:t>
            </a:r>
          </a:p>
          <a:p>
            <a:r>
              <a:rPr lang="en-US" sz="800" dirty="0"/>
              <a:t>eth4</a:t>
            </a:r>
          </a:p>
          <a:p>
            <a:r>
              <a:rPr lang="en-US" sz="800" b="1" dirty="0"/>
              <a:t>*ovs-system</a:t>
            </a:r>
            <a:r>
              <a:rPr lang="en-US" sz="800" dirty="0"/>
              <a:t>	OVS instance – ONLY 1 per host</a:t>
            </a:r>
          </a:p>
          <a:p>
            <a:r>
              <a:rPr lang="en-US" sz="800" dirty="0"/>
              <a:t>	VTEPS </a:t>
            </a:r>
            <a:r>
              <a:rPr lang="en-US" sz="800" u="sng" dirty="0"/>
              <a:t>connect multiple</a:t>
            </a:r>
          </a:p>
          <a:p>
            <a:r>
              <a:rPr lang="en-US" sz="800" dirty="0"/>
              <a:t>	OVS instances on separate</a:t>
            </a:r>
          </a:p>
          <a:p>
            <a:r>
              <a:rPr lang="en-US" sz="800" dirty="0"/>
              <a:t>	hosts (in the same cluster)</a:t>
            </a:r>
          </a:p>
          <a:p>
            <a:r>
              <a:rPr lang="en-US" sz="800" dirty="0"/>
              <a:t>brX.local	VMs connect</a:t>
            </a:r>
          </a:p>
          <a:p>
            <a:r>
              <a:rPr lang="en-US" sz="800" dirty="0"/>
              <a:t>br1.local	VMs connect here</a:t>
            </a:r>
          </a:p>
          <a:p>
            <a:r>
              <a:rPr lang="en-US" sz="800" dirty="0"/>
              <a:t>brX	Host NICS connect here</a:t>
            </a:r>
          </a:p>
          <a:p>
            <a:r>
              <a:rPr lang="en-US" sz="800" dirty="0"/>
              <a:t>br0	Bridge for CVM and mgmt</a:t>
            </a:r>
          </a:p>
          <a:p>
            <a:r>
              <a:rPr lang="en-US" sz="800" dirty="0"/>
              <a:t>brSpan	Specialized Bridge for port mirroring</a:t>
            </a:r>
          </a:p>
          <a:p>
            <a:r>
              <a:rPr lang="en-US" sz="800" dirty="0"/>
              <a:t>br0.local	CVM </a:t>
            </a:r>
          </a:p>
          <a:p>
            <a:r>
              <a:rPr lang="en-US" sz="800" dirty="0"/>
              <a:t>	cvm&lt;&gt;host  local not routed</a:t>
            </a:r>
          </a:p>
          <a:p>
            <a:r>
              <a:rPr lang="en-US" sz="800" dirty="0"/>
              <a:t>br1</a:t>
            </a:r>
          </a:p>
          <a:p>
            <a:r>
              <a:rPr lang="en-US" sz="800" b="1" dirty="0"/>
              <a:t>*virbr0	</a:t>
            </a:r>
            <a:r>
              <a:rPr lang="en-US" sz="800" dirty="0"/>
              <a:t>from linux libvirt</a:t>
            </a:r>
          </a:p>
          <a:p>
            <a:r>
              <a:rPr lang="en-US" sz="800" dirty="0"/>
              <a:t>vnet0	vnet# are associated with Bridges</a:t>
            </a:r>
          </a:p>
          <a:p>
            <a:r>
              <a:rPr lang="en-US" sz="800" dirty="0"/>
              <a:t>vnet1</a:t>
            </a:r>
          </a:p>
          <a:p>
            <a:r>
              <a:rPr lang="en-US" sz="800" dirty="0"/>
              <a:t>vnet2</a:t>
            </a:r>
          </a:p>
          <a:p>
            <a:r>
              <a:rPr lang="en-US" sz="800" dirty="0"/>
              <a:t>vnet3</a:t>
            </a:r>
          </a:p>
          <a:p>
            <a:r>
              <a:rPr lang="en-US" sz="800" dirty="0"/>
              <a:t>br.mx	dedicated to VM traffic N&lt;&gt;S/E&lt;&gt;W</a:t>
            </a:r>
          </a:p>
          <a:p>
            <a:r>
              <a:rPr lang="en-US" sz="800" dirty="0"/>
              <a:t>	bridges brX.local and brY.local</a:t>
            </a:r>
          </a:p>
          <a:p>
            <a:r>
              <a:rPr lang="en-US" sz="800" dirty="0"/>
              <a:t>br.microseg	Cluster VMs E&lt;&gt;W passes through</a:t>
            </a:r>
          </a:p>
          <a:p>
            <a:r>
              <a:rPr lang="en-US" sz="800" dirty="0"/>
              <a:t>	to allow traffic security control</a:t>
            </a:r>
          </a:p>
          <a:p>
            <a:r>
              <a:rPr lang="en-US" sz="800" dirty="0"/>
              <a:t>br.nf	file server traffic / NFS, SMB, CIFS</a:t>
            </a:r>
          </a:p>
          <a:p>
            <a:r>
              <a:rPr lang="en-US" sz="800" dirty="0"/>
              <a:t>br.dmx	ADSF acrop distrib storage fabric</a:t>
            </a:r>
          </a:p>
          <a:p>
            <a:r>
              <a:rPr lang="en-US" sz="800" dirty="0"/>
              <a:t>	distributed network bridge</a:t>
            </a:r>
          </a:p>
          <a:p>
            <a:r>
              <a:rPr lang="en-US" sz="800" dirty="0"/>
              <a:t>	external storage</a:t>
            </a:r>
          </a:p>
          <a:p>
            <a:r>
              <a:rPr lang="en-US" sz="800" dirty="0"/>
              <a:t>	uses DSIP</a:t>
            </a:r>
          </a:p>
          <a:p>
            <a:r>
              <a:rPr lang="en-US" sz="800" dirty="0"/>
              <a:t>vxlan_sys_4789	VTEP? UDP 4789 default L2 over L3</a:t>
            </a:r>
          </a:p>
          <a:p>
            <a:r>
              <a:rPr lang="en-US" sz="800" dirty="0"/>
              <a:t>tap0	tap# is associated with Bridges</a:t>
            </a:r>
          </a:p>
          <a:p>
            <a:r>
              <a:rPr lang="en-US" sz="800" dirty="0"/>
              <a:t>	They are created with VMs are edited</a:t>
            </a:r>
          </a:p>
          <a:p>
            <a:r>
              <a:rPr lang="en-US" sz="800" dirty="0"/>
              <a:t>	with NICs</a:t>
            </a:r>
          </a:p>
          <a:p>
            <a:r>
              <a:rPr lang="en-US" sz="800" dirty="0"/>
              <a:t>tap1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AE13F939-F906-C814-44BA-37B4AF811D77}"/>
              </a:ext>
            </a:extLst>
          </p:cNvPr>
          <p:cNvSpPr txBox="1"/>
          <p:nvPr/>
        </p:nvSpPr>
        <p:spPr>
          <a:xfrm>
            <a:off x="3924038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D27A750-07D1-BDE5-F87A-DF49820E365D}"/>
              </a:ext>
            </a:extLst>
          </p:cNvPr>
          <p:cNvSpPr txBox="1"/>
          <p:nvPr/>
        </p:nvSpPr>
        <p:spPr>
          <a:xfrm>
            <a:off x="4007965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34E6E534-E93F-85DD-0ACC-5C54971740A3}"/>
              </a:ext>
            </a:extLst>
          </p:cNvPr>
          <p:cNvCxnSpPr>
            <a:cxnSpLocks/>
          </p:cNvCxnSpPr>
          <p:nvPr/>
        </p:nvCxnSpPr>
        <p:spPr>
          <a:xfrm flipV="1">
            <a:off x="4231543" y="3943454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F2480D27-E7F0-DB17-0CDC-E353A9BD176E}"/>
              </a:ext>
            </a:extLst>
          </p:cNvPr>
          <p:cNvCxnSpPr>
            <a:cxnSpLocks/>
          </p:cNvCxnSpPr>
          <p:nvPr/>
        </p:nvCxnSpPr>
        <p:spPr>
          <a:xfrm flipV="1">
            <a:off x="4651221" y="3952979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TextBox 138">
            <a:extLst>
              <a:ext uri="{FF2B5EF4-FFF2-40B4-BE49-F238E27FC236}">
                <a16:creationId xmlns:a16="http://schemas.microsoft.com/office/drawing/2014/main" id="{323252B6-6693-A483-0756-F9DA4100E88D}"/>
              </a:ext>
            </a:extLst>
          </p:cNvPr>
          <p:cNvSpPr txBox="1"/>
          <p:nvPr/>
        </p:nvSpPr>
        <p:spPr>
          <a:xfrm>
            <a:off x="3914388" y="875580"/>
            <a:ext cx="11592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MACs QEMU </a:t>
            </a:r>
            <a:r>
              <a:rPr lang="en-US" sz="800" b="1" dirty="0"/>
              <a:t>52:54:00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0AB21A87-4F49-BAF2-17C2-EBE019D9AD10}"/>
              </a:ext>
            </a:extLst>
          </p:cNvPr>
          <p:cNvSpPr txBox="1"/>
          <p:nvPr/>
        </p:nvSpPr>
        <p:spPr>
          <a:xfrm>
            <a:off x="201433" y="375058"/>
            <a:ext cx="305511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CVM ip link:</a:t>
            </a:r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r>
              <a:rPr lang="en-US" sz="800" dirty="0"/>
              <a:t>eth2 / ens5</a:t>
            </a:r>
          </a:p>
          <a:p>
            <a:r>
              <a:rPr lang="en-US" sz="800" b="1" dirty="0"/>
              <a:t>&gt;ntnx0 </a:t>
            </a:r>
            <a:r>
              <a:rPr lang="en-US" sz="800" dirty="0"/>
              <a:t>/ ens6	Key for Cluster CVM &lt;&gt; CVM Traffic</a:t>
            </a:r>
          </a:p>
          <a:p>
            <a:r>
              <a:rPr lang="en-US" sz="800" dirty="0"/>
              <a:t>	Key for Distributed Storage Fabric</a:t>
            </a:r>
          </a:p>
          <a:p>
            <a:r>
              <a:rPr lang="en-US" sz="800" dirty="0"/>
              <a:t>	</a:t>
            </a:r>
            <a:r>
              <a:rPr lang="en-US" sz="800" b="1" dirty="0"/>
              <a:t>DSF</a:t>
            </a:r>
            <a:r>
              <a:rPr lang="en-US" sz="800" dirty="0"/>
              <a:t> and other Services (heartbeat)</a:t>
            </a:r>
          </a:p>
          <a:p>
            <a:r>
              <a:rPr lang="en-US" sz="800" dirty="0"/>
              <a:t>	SAME subnet as other CVMs in Cluster</a:t>
            </a:r>
          </a:p>
          <a:p>
            <a:r>
              <a:rPr lang="en-US" sz="800" dirty="0"/>
              <a:t>	Services: Metadata, Health Checks,</a:t>
            </a:r>
          </a:p>
          <a:p>
            <a:r>
              <a:rPr lang="en-US" sz="800" dirty="0"/>
              <a:t>	STORAGE traffic</a:t>
            </a:r>
          </a:p>
          <a:p>
            <a:r>
              <a:rPr lang="en-US" sz="800" dirty="0"/>
              <a:t>	ATTACH to br0 and br0.local</a:t>
            </a:r>
          </a:p>
          <a:p>
            <a:endParaRPr lang="en-US" sz="800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59EBF8B-BA07-5F53-6AD0-94E756E12CE4}"/>
              </a:ext>
            </a:extLst>
          </p:cNvPr>
          <p:cNvSpPr txBox="1"/>
          <p:nvPr/>
        </p:nvSpPr>
        <p:spPr>
          <a:xfrm>
            <a:off x="5025146" y="1226276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86.71 /24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9E27E9-B95F-E0A0-7EEF-77D5CBBFBF9F}"/>
              </a:ext>
            </a:extLst>
          </p:cNvPr>
          <p:cNvSpPr txBox="1"/>
          <p:nvPr/>
        </p:nvSpPr>
        <p:spPr>
          <a:xfrm>
            <a:off x="5032336" y="1401895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86.72 /32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5EB5B394-AF2B-A3DC-4A3F-0746F85B0C79}"/>
              </a:ext>
            </a:extLst>
          </p:cNvPr>
          <p:cNvSpPr txBox="1"/>
          <p:nvPr/>
        </p:nvSpPr>
        <p:spPr>
          <a:xfrm>
            <a:off x="5035861" y="1553820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86.73 /32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82E701B-4E57-9417-D9EB-CA2301763CE9}"/>
              </a:ext>
            </a:extLst>
          </p:cNvPr>
          <p:cNvSpPr txBox="1"/>
          <p:nvPr/>
        </p:nvSpPr>
        <p:spPr>
          <a:xfrm>
            <a:off x="3606436" y="4036062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192.168.x.x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D61CE651-9975-8F02-CB83-845DE1EE838E}"/>
              </a:ext>
            </a:extLst>
          </p:cNvPr>
          <p:cNvSpPr txBox="1"/>
          <p:nvPr/>
        </p:nvSpPr>
        <p:spPr>
          <a:xfrm>
            <a:off x="3377322" y="1291323"/>
            <a:ext cx="4363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5.2 /25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5CF41A62-C415-BC60-0375-A1D7A68539D7}"/>
              </a:ext>
            </a:extLst>
          </p:cNvPr>
          <p:cNvSpPr txBox="1"/>
          <p:nvPr/>
        </p:nvSpPr>
        <p:spPr>
          <a:xfrm>
            <a:off x="3304493" y="1456843"/>
            <a:ext cx="5036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rgbClr val="C00000"/>
                </a:solidFill>
              </a:rPr>
              <a:t>5.254 /24</a:t>
            </a:r>
          </a:p>
        </p:txBody>
      </p:sp>
      <p:sp>
        <p:nvSpPr>
          <p:cNvPr id="171" name="Diamond 170">
            <a:extLst>
              <a:ext uri="{FF2B5EF4-FFF2-40B4-BE49-F238E27FC236}">
                <a16:creationId xmlns:a16="http://schemas.microsoft.com/office/drawing/2014/main" id="{FDE0DAB3-885E-1B40-D243-FD030C2906A3}"/>
              </a:ext>
            </a:extLst>
          </p:cNvPr>
          <p:cNvSpPr/>
          <p:nvPr/>
        </p:nvSpPr>
        <p:spPr>
          <a:xfrm>
            <a:off x="5997895" y="159148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751C09BE-3C63-59A5-D2B4-FBEFDCCC98D9}"/>
              </a:ext>
            </a:extLst>
          </p:cNvPr>
          <p:cNvSpPr txBox="1"/>
          <p:nvPr/>
        </p:nvSpPr>
        <p:spPr>
          <a:xfrm>
            <a:off x="5840961" y="137716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186" name="Diamond 185">
            <a:extLst>
              <a:ext uri="{FF2B5EF4-FFF2-40B4-BE49-F238E27FC236}">
                <a16:creationId xmlns:a16="http://schemas.microsoft.com/office/drawing/2014/main" id="{799A61B6-E879-8250-2FDE-7B64BA5DE957}"/>
              </a:ext>
            </a:extLst>
          </p:cNvPr>
          <p:cNvSpPr/>
          <p:nvPr/>
        </p:nvSpPr>
        <p:spPr>
          <a:xfrm>
            <a:off x="6494734" y="158078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9089D34-2239-03CE-3ACD-D8FC645E6DD8}"/>
              </a:ext>
            </a:extLst>
          </p:cNvPr>
          <p:cNvSpPr txBox="1"/>
          <p:nvPr/>
        </p:nvSpPr>
        <p:spPr>
          <a:xfrm>
            <a:off x="6351053" y="140211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eth2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918E5C7-E24F-057A-51A8-6F2938BC14D3}"/>
              </a:ext>
            </a:extLst>
          </p:cNvPr>
          <p:cNvSpPr txBox="1"/>
          <p:nvPr/>
        </p:nvSpPr>
        <p:spPr>
          <a:xfrm>
            <a:off x="5647593" y="172500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_ens6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553EC9E3-F049-42EA-A296-59CE7656C1A7}"/>
              </a:ext>
            </a:extLst>
          </p:cNvPr>
          <p:cNvSpPr txBox="1"/>
          <p:nvPr/>
        </p:nvSpPr>
        <p:spPr>
          <a:xfrm>
            <a:off x="6525543" y="171994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</a:t>
            </a:r>
            <a:r>
              <a:rPr lang="en-US" sz="800" dirty="0"/>
              <a:t>ens5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B01AB4A-D35E-821C-5088-4ECC1CE354AD}"/>
              </a:ext>
            </a:extLst>
          </p:cNvPr>
          <p:cNvSpPr txBox="1"/>
          <p:nvPr/>
        </p:nvSpPr>
        <p:spPr>
          <a:xfrm>
            <a:off x="7567556" y="941485"/>
            <a:ext cx="10310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VM MACs </a:t>
            </a:r>
            <a:r>
              <a:rPr lang="en-US" sz="800" b="1" dirty="0"/>
              <a:t>50:6b:8d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559D8503-FF0C-251A-D7D1-5137EE97E798}"/>
              </a:ext>
            </a:extLst>
          </p:cNvPr>
          <p:cNvSpPr txBox="1"/>
          <p:nvPr/>
        </p:nvSpPr>
        <p:spPr>
          <a:xfrm>
            <a:off x="7551258" y="626888"/>
            <a:ext cx="12923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C00000"/>
                </a:solidFill>
              </a:rPr>
              <a:t>Note: Multi-Cluster</a:t>
            </a:r>
          </a:p>
          <a:p>
            <a:r>
              <a:rPr lang="en-US" sz="800" b="1" dirty="0">
                <a:solidFill>
                  <a:srgbClr val="C00000"/>
                </a:solidFill>
              </a:rPr>
              <a:t>CHANGE DEFAULT MAC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028F6072-D471-448C-FA14-4931AA4E2B36}"/>
              </a:ext>
            </a:extLst>
          </p:cNvPr>
          <p:cNvSpPr txBox="1"/>
          <p:nvPr/>
        </p:nvSpPr>
        <p:spPr>
          <a:xfrm>
            <a:off x="9410118" y="403894"/>
            <a:ext cx="2683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VM ip link:</a:t>
            </a:r>
          </a:p>
          <a:p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endParaRPr lang="en-US" sz="800" dirty="0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4C341B89-F998-7D30-2D0B-41841B9BBFC7}"/>
              </a:ext>
            </a:extLst>
          </p:cNvPr>
          <p:cNvSpPr txBox="1"/>
          <p:nvPr/>
        </p:nvSpPr>
        <p:spPr>
          <a:xfrm>
            <a:off x="9475633" y="1341246"/>
            <a:ext cx="18293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  <a:r>
              <a:rPr lang="en-US" sz="800" dirty="0"/>
              <a:t>	192.168.86.0/24</a:t>
            </a:r>
          </a:p>
          <a:p>
            <a:r>
              <a:rPr lang="en-US" sz="800" b="1" dirty="0"/>
              <a:t>V202</a:t>
            </a:r>
            <a:r>
              <a:rPr lang="en-US" sz="800" dirty="0"/>
              <a:t>	198.19.202.0/24</a:t>
            </a:r>
          </a:p>
          <a:p>
            <a:r>
              <a:rPr lang="en-US" sz="800" b="1" dirty="0"/>
              <a:t>V1001</a:t>
            </a:r>
            <a:r>
              <a:rPr lang="en-US" sz="800" dirty="0"/>
              <a:t>   	198.18.225.0/24</a:t>
            </a:r>
          </a:p>
          <a:p>
            <a:endParaRPr lang="en-US" sz="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708E5A-1F45-738C-CACF-D5ACAD289434}"/>
              </a:ext>
            </a:extLst>
          </p:cNvPr>
          <p:cNvSpPr txBox="1"/>
          <p:nvPr/>
        </p:nvSpPr>
        <p:spPr>
          <a:xfrm>
            <a:off x="7817629" y="5130811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Po7</a:t>
            </a:r>
          </a:p>
          <a:p>
            <a:r>
              <a:rPr lang="en-US" sz="1000" dirty="0" err="1"/>
              <a:t>vpc</a:t>
            </a:r>
            <a:r>
              <a:rPr lang="en-US" sz="1000" dirty="0"/>
              <a:t> 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54AAC7-8AB0-434C-615F-6609AB828FA3}"/>
              </a:ext>
            </a:extLst>
          </p:cNvPr>
          <p:cNvSpPr txBox="1"/>
          <p:nvPr/>
        </p:nvSpPr>
        <p:spPr>
          <a:xfrm>
            <a:off x="7886790" y="5947472"/>
            <a:ext cx="1816523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eth1/7</a:t>
            </a:r>
          </a:p>
          <a:p>
            <a:r>
              <a:rPr lang="en-US" sz="1000" dirty="0"/>
              <a:t>Channel-group 7 mode active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89AAE1-5BE9-4B4A-4EE6-13F71C564348}"/>
              </a:ext>
            </a:extLst>
          </p:cNvPr>
          <p:cNvSpPr txBox="1"/>
          <p:nvPr/>
        </p:nvSpPr>
        <p:spPr>
          <a:xfrm>
            <a:off x="9286711" y="4328613"/>
            <a:ext cx="17828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interface Vlan202</a:t>
            </a:r>
          </a:p>
          <a:p>
            <a:r>
              <a:rPr lang="en-US" sz="900" dirty="0"/>
              <a:t>  description V202-198-19-202-X</a:t>
            </a:r>
          </a:p>
          <a:p>
            <a:r>
              <a:rPr lang="en-US" sz="900" dirty="0"/>
              <a:t>  no shutdown</a:t>
            </a:r>
          </a:p>
          <a:p>
            <a:r>
              <a:rPr lang="en-US" sz="900" dirty="0"/>
              <a:t>  ip address 198.19.202.102/24</a:t>
            </a:r>
          </a:p>
          <a:p>
            <a:r>
              <a:rPr lang="en-US" sz="900" dirty="0"/>
              <a:t>  </a:t>
            </a:r>
            <a:r>
              <a:rPr lang="en-US" sz="900" dirty="0" err="1"/>
              <a:t>hsrp</a:t>
            </a:r>
            <a:r>
              <a:rPr lang="en-US" sz="900" dirty="0"/>
              <a:t> 202 </a:t>
            </a:r>
          </a:p>
          <a:p>
            <a:r>
              <a:rPr lang="en-US" sz="900" dirty="0"/>
              <a:t>    preempt </a:t>
            </a:r>
          </a:p>
          <a:p>
            <a:r>
              <a:rPr lang="en-US" sz="900" dirty="0"/>
              <a:t>    priority 101</a:t>
            </a:r>
          </a:p>
          <a:p>
            <a:r>
              <a:rPr lang="en-US" sz="900" dirty="0"/>
              <a:t>    ip 198.19.202.1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082D2C-D255-72EE-CC32-DB5B44282E74}"/>
              </a:ext>
            </a:extLst>
          </p:cNvPr>
          <p:cNvSpPr txBox="1"/>
          <p:nvPr/>
        </p:nvSpPr>
        <p:spPr>
          <a:xfrm>
            <a:off x="7961749" y="3232863"/>
            <a:ext cx="357662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/>
              <a:t>vpc</a:t>
            </a:r>
            <a:r>
              <a:rPr lang="en-US" sz="800" dirty="0"/>
              <a:t> domain 101</a:t>
            </a:r>
          </a:p>
          <a:p>
            <a:r>
              <a:rPr lang="en-US" sz="800" dirty="0"/>
              <a:t>  peer-switch</a:t>
            </a:r>
          </a:p>
          <a:p>
            <a:r>
              <a:rPr lang="en-US" sz="800" dirty="0"/>
              <a:t>  role priority 1</a:t>
            </a:r>
          </a:p>
          <a:p>
            <a:r>
              <a:rPr lang="en-US" sz="800" dirty="0"/>
              <a:t>  peer-keepalive destination 100.64.0.2 source 100.64.0.1 </a:t>
            </a:r>
            <a:r>
              <a:rPr lang="en-US" sz="800" dirty="0" err="1"/>
              <a:t>vrf</a:t>
            </a:r>
            <a:r>
              <a:rPr lang="en-US" sz="800" dirty="0"/>
              <a:t> VPC-KEEPALIVE</a:t>
            </a:r>
          </a:p>
          <a:p>
            <a:r>
              <a:rPr lang="en-US" sz="800" dirty="0"/>
              <a:t>  peer-gateway</a:t>
            </a:r>
          </a:p>
          <a:p>
            <a:r>
              <a:rPr lang="en-US" sz="800" dirty="0"/>
              <a:t>  layer3 peer-router</a:t>
            </a:r>
          </a:p>
          <a:p>
            <a:r>
              <a:rPr lang="en-US" sz="800" dirty="0"/>
              <a:t>  auto-recovery reload-delay 60</a:t>
            </a:r>
          </a:p>
          <a:p>
            <a:r>
              <a:rPr lang="en-US" sz="800" dirty="0"/>
              <a:t>  ip </a:t>
            </a:r>
            <a:r>
              <a:rPr lang="en-US" sz="800" dirty="0" err="1"/>
              <a:t>arp</a:t>
            </a:r>
            <a:r>
              <a:rPr lang="en-US" sz="800" dirty="0"/>
              <a:t> synchronize</a:t>
            </a:r>
          </a:p>
        </p:txBody>
      </p:sp>
    </p:spTree>
    <p:extLst>
      <p:ext uri="{BB962C8B-B14F-4D97-AF65-F5344CB8AC3E}">
        <p14:creationId xmlns:p14="http://schemas.microsoft.com/office/powerpoint/2010/main" val="3180791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B9D4D-2013-C76A-CA88-A5939FD40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7C54F19-E73C-E819-60FB-A631544DF79D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21288C-F4C1-E4CD-CFCE-0D49FA356AB9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C39A22-7797-50D5-AA55-6DEF2746B556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F0F783E-A3A3-4BCE-DDDB-7CD81DA0F3EA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30DC98-63F9-3E63-5951-45A46CFB768B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F7BEBB9-4EB0-0829-A6EA-BD8E51AFE5F0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65858F4-3716-24F7-70A3-C65E39B46A65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BDDDD466-997A-5089-B398-FC5C92315A1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7CEB09EE-F0E6-F484-2219-8F4C02F18DD8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2871A927-92F9-F2EF-DFCA-4BAD8D614C20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1B07BDCD-50E4-589E-C6C4-989D48047E8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5FCD1CAA-7A77-40E7-2E8E-EF3C62396B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0DE38E8B-2CD2-8808-FC8A-5AA6A982C96B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7E81DA4-E6B3-0B26-8F57-51D94918C140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1505EBF-B353-937C-9614-6A16A18F6711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E357E9C-BEC6-8421-D0A7-C93A7CA33DFF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AB599E1-FE48-F332-1C6D-EADDA21D9C55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6B55C2F-8182-95A0-063B-FDE02562F83A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B77D83F-2F7A-99E5-55C2-5D1B16745843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0C50668-2389-F251-C5CE-E6662B8444DC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551A1813-F4BC-2FFC-325A-C2ABBE09A1F3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F73981A-4334-BF13-C404-78F7483059E4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38AE2E-5C7F-8DBE-7AB8-2CFB8FF4E16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4E2EFA4-2141-D96C-FA52-1E835EA24898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D666868-69E4-2245-3E51-D7A6EB91742A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B75875F-94F2-D7B2-3591-D5947563D5D4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391B166-AFF0-1A26-4424-069DE35DF128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63B3B09B-B558-F4B6-6DE0-4F0069D072ED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858926F-D393-6C96-F2A9-4D69B6E50835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CE8E2E1-7F59-DF6B-7D80-F7911BD44477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49E2D13-AC11-0729-577D-D6B93323E46D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E5751F53-B7E0-ECB0-C305-8B1B39746372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9C00A1A-D6F5-3D1E-E8E5-FC1F165BBC41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2EF9B533-F546-567B-777A-19806217D608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3071EBE-42C5-E74A-7A0A-2A241DA166AF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D90132B8-F794-948B-4515-F80D9E989F28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EAC24BE7-D247-3F80-492A-FA133E640CED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3817ED9-E6D9-4D9F-8CDF-5114575B518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4DE32142-D0B7-64CC-0D34-04B5DC9C7993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D129111B-6AB9-67F8-A132-6B492EC28EEE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E7AD839C-A179-E991-6DC9-540BB0889675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B02DB8D-A177-B335-EE9C-2BAE64AE44E7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CB4B0027-101F-9EA5-156E-A3531CF94385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34DFF12-314E-8A62-D8D0-92E926485EE9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0BB295B1-00FA-FA70-0271-49EDA7B6C7AC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CBE1BDD9-F15E-52BB-BDA6-DE2C8074267F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66AB50F-C75A-7B05-463D-092A12AFA6FD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36CF993-BAD8-883A-54D3-AA4B7FC2E21D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CB2B4E44-38D1-8B8D-4EB9-069ADE232812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DE9407D-1057-A714-AA6D-82274DFE2C59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3EF052D-1CF5-74D5-13E2-1739A04309F0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4A095540-9842-FD72-10A7-5EF27C995944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0A17F89F-9AFD-F86F-B50B-6F2EF5ACEBDC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635C29C8-F18F-3C94-E44F-F57DA8214810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8E1F41D5-EC99-AEAF-C3FF-9360695815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EC56DA0-2B4A-1981-665D-79B93D8EA56C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656C813F-9E2C-36D2-607D-CD6AB9832C3C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4DADE0C6-E3EB-02A0-0320-40E2A63E55B1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8D54E3FB-7568-B793-26FF-24FC0CBE194E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8CE5A22-B8EF-E4A4-089F-9ABEA92654F4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A5EF83E4-D0AF-616C-A924-A98F7C568615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4603BAF9-7327-A811-9284-08E2CD8C300C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D5D779D7-E46C-51B0-A947-74E4B4BF516F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B95489E0-987D-D493-C12E-8CE52BF74149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B56BE10-A5F7-40BF-8D3B-BD937D5529F8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98D6A2A6-5FDE-EF26-6DEE-C03CCD224DEB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6B8DDDEF-E924-6D0D-4D12-133F6073DEB8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D3670096-EAA4-FB5B-B4E7-CB95F3847931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ED866DF-6A09-BCD5-3314-2410E93CD4E3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073D802A-76D8-81F9-C5AC-2003B4138E9E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88F5B15E-30A0-62C7-D46B-7B2BAE194BD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E77A83C3-0B21-34A9-76C6-3918FC14DA98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E688008B-3C94-759E-B190-72817F2BA259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6EF28ECF-3C96-4441-9782-26D620251D30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B70ACE2-2C99-FBA7-35A2-52A22F21BF1A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1F4D0A1-6126-E3F4-367B-CB258005CA4C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C60773EB-90D7-63AB-E27A-AB4C99F4C17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F8FF108A-596F-A5A9-0A43-A5FBBD50BDB8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8661AB25-2523-3FC4-3911-8461720104E9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ECFFB756-F324-9A99-E6CE-4E3F02582B60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7AFCCF57-4D55-A105-4614-239DB7A30969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2FA50B0E-CC07-B58C-F462-8E701671706F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03A3962D-03C2-7196-85BE-FC5BCDD65A38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EAD71597-7127-CACE-C9C6-F1F4723667E1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49BCD4D-E31E-E6A8-222C-1AF3F11FFF3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2765FF55-C02E-A484-83F6-6C806C0211C7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8CEA94-12A1-9C3C-A6F8-1F425370A73A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B207C6-A95D-28A5-1736-9B3E960AF79B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61A9FF-92A6-5922-4065-52A453B67481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80A4D5E-CA95-2CDD-000D-0A9AA7B47965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EDF790-45C5-8941-4182-4C7C739C13AA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25C5AFF-210C-5D7C-D647-BE158226A13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EA3D0D7-FD5C-8241-9CCA-0E9F3B6EDFDF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7D238966-DF21-2BF5-9829-54E8228B64C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48E85198-36D8-E7D1-F964-A9A2A1999E2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85D9E08F-0D79-C0FB-AA08-5D0DD9404359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C0A22ADF-34A7-FFBA-F657-5C25984272B4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7C83ECDB-F098-A085-9EDE-7D65D412135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DBF23673-053F-0569-16D5-B9C9AA843C9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20B6FB3-B415-3B1F-E331-F69F9E11EE21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1D8FE9E-0131-AEBF-3312-89E52EB369FB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7FC564D8-C040-5A97-3039-086720A9D809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4FCDF8C-0966-DA39-78A7-12908395D031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72A64535-0168-9ABF-C430-4ED4F038449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7A280EB-E072-7F6C-D14C-2C999392A067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25F1084-1BFD-BDE6-B193-0362AC6EA2DE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1E5FC7D9-0A14-FA13-31BD-E4A7D058931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57AF353-0DA7-B5F1-D8FB-EDECF9921ECF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ABF6FB3-0FB4-09A6-6079-644923E8EA62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50FD2E19-CEF5-2D94-A246-14A2C91399D7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475225C7-4AD7-E112-4D9B-1803040E1C4F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D78EB87-643B-8B0C-3B8F-97063245336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DB593D6F-74E1-A3AC-BA16-CC026EEB6911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A8B7087-DC3A-8957-B280-DA907BB4E07F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10B21FD0-8566-F704-A75A-D9CF95C85E15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25293D0F-760A-9A1D-6C78-7798A402898C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41CE5C3-3E13-CFBA-9057-8DC5D49C9776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983D768-3FB7-5619-6950-4442CB065561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053F916-D7EF-8C6A-74FF-A24DE5ED16F1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1008C26-7697-D71F-D280-BEB646BD4EEA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8CF00B12-CA94-D82D-7BF2-41E4E7B7E202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31E0F5BB-9F0C-E6E0-4759-BC988EF1E829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6445DD8-478C-6249-F393-DC76B6CAD48E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754F23E1-4D58-24F5-72B0-A5E69A25F598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0D2C9743-208B-D54F-82EF-B01B889E84E1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1B62E065-09A9-57EB-893E-96E981282B22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BB024924-C216-2F64-99D3-AC36AAFAA3C2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D291A9ED-1FC4-4508-0B0F-D8A77A8B892F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B65297A9-15C1-1D03-D852-27E68B3650D7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C1767993-61E6-1901-1FE8-7C4AC4B794D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B8CED0FD-3331-85D7-CE02-EA85B3E0C2D8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91231750-BAB8-D6F9-8CFD-DC1F8FCE2513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8AC00648-F7AB-E5EB-D523-244F2F53B0F2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E1ACE8DB-1EEF-2467-9968-EC35F474A91C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75A85A4F-B9DB-87D7-E920-66D0DB968134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D92CD0E4-6582-6C1D-4319-7EA68679A0A1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364C595F-3EED-8AF8-A295-7753C1108261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DDF8FACC-B4D8-2E74-10A7-B3CC7FFB86A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6BE2545A-1910-B6C8-01EC-ADA4AD637E04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D4283029-4024-AF5E-CB47-EC55F49A4550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9877117B-8352-C436-FDC2-43A5CD48F33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5AEE3AD6-D696-28DC-14DE-EF26559C775E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6E024C0A-1BDC-0620-44EB-3F9C47C8F059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263B3D89-BA69-0AC0-6D59-C230E3EEDA21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697848C9-E51B-CF34-86A2-344CE97EB37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7F0C2C6-F3A2-8232-03DC-2483FAA10DD1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AA4A33DD-7A9E-EDA8-36C7-5030955E1859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8EEE0701-CDD1-4CC6-C741-45D198166EF8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CE0F31B8-24FF-F2C9-EBF7-D2DEBA6AC202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A5BEB6AF-1A43-2BD5-5F05-B5CEB77CB91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6DF13D07-FA28-76A0-698A-1B386646A349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B75461FA-A8B0-9AAC-8FB6-78A514FB43C5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F42B09EC-109D-D646-39A9-980F2228E82E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A72CB190-4129-A09E-64E7-DF5C602613F3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C6526D53-A8E6-66ED-8C42-23C99CBA97DE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1A59E0AE-211E-95F0-CE8F-B15C6E02786D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001BF0E-E8AC-4EC4-8C4C-E0D0C7772481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6DD7A767-4DAD-9B01-25C7-868F3D0722C3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C6D1894-AEA3-D25D-3637-70FEFCF55F66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091D4AFB-60CC-3C9F-DE9E-E1AA94984E2B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ADD4DBCF-40FA-C54B-850D-9410DC37D57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1ED15C95-15E4-4CDB-861C-36294AD64319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03DF03C-7BE2-1D9C-7B85-810392601DBD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48F114A9-B00A-5A4E-4218-CA6959989235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7A69E4AE-1ADE-D55D-2159-BFC1D63A9CE1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01233C3-8E5A-C06C-1B8A-3C71E5279185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78E9CD8F-CD46-995E-C818-7605618A9307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7901364B-61F9-6CB1-F6A5-5B0CCD0CA3AA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AEBF77A-0AD1-0F82-7D15-31204EC45BD0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A9CE51C0-7AAD-6900-ACE2-3651171CB9C8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64642ECF-6A2C-63DC-9527-190B872F676E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C30E710E-0966-ECB7-A03E-B23B9D9FFC46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E9653138-AF38-2C44-A073-68BC45AD6E5F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708B63B7-5925-E029-0D74-51C624C3996A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7E9F419D-6B63-B572-0FEB-0A413DA27DF2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43BF70F1-E05A-DD45-3061-739313BB3796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A088F022-4BAF-4084-26C7-6DCAB2354ECD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697451B9-3743-FA88-3E41-77351918B7AD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133AFB2F-DDD2-F1E7-5445-D2D411CAAB48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6E395DBC-7EC6-C6F7-B892-C850AAE2F924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DA563E93-936E-B442-50AE-7268D80D0EAA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26F401DD-1825-1460-AAC0-29351058060B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09C8236-ADC7-B1E1-22A2-506CCA69C75F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222E1A4E-A9B5-9F79-1375-C7543687F5BD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084506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AE175-DCEB-2C7B-DFFD-388573B1B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42E5BEB-F9C0-6260-1D17-44AF6DBB719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8C46B1-33E7-9062-AD2B-D4127FA6B6FE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C49FB0-80DB-A2A1-5012-52F65CCAC0B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EB60C4B-62BF-9052-BA39-3F9803CC73A8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9945E56-21C9-7DBD-8141-4F9C1D31C8F2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A1DFE0C-B680-E482-7D5D-7CE245639CF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36B2916-71C0-8C99-ACB1-DA5BE0E1C3AB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A6BE602B-F698-1BF6-0537-7537287698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AE819ACA-DED1-4024-2C48-E5CD322010A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BF92C03-16A6-3FCF-40F8-BF9D60232626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36BD80E-AE57-A227-7372-1562A8754D3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112F3213-E744-3AD8-74B7-6B4905C17469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F16CFF0F-E024-D148-E891-AA0360C662D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AB589EE-99E2-44F9-26AE-EC5546F04ADF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A40BB38-895C-D25F-37B3-F7817D44A5B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CA36A8D-9BE3-D350-2E0C-14E4A8F182BE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3A2A944-9CD6-F3B2-8523-84CCBB8D9C5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B9984C5-58C1-B4B7-B77F-DE133A4D20D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633571-C208-A92C-5D4E-823715B69BB7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C0E99FB-B2B6-5D43-9FAE-1B0F977BB2F4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D6E220EB-9C3B-A1BA-381C-536D6562D6A0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9E8F703-85E3-EB77-3C62-E0B9D497E78F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1D09B8E-7B9F-A306-530C-54E104F05DE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1D71211-9D93-31E7-6815-8EB1EEED68CA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7DF19A3-9A19-8F54-6C9E-EBFE84609814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33828FC-D830-77FF-73C9-220C29557F75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E1CB9E7-3464-23B7-1D50-B048FDA1282A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23642637-7365-776C-9C4C-81F1C1F8456A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01B238D-837A-B913-0842-8653B5AE495C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8AC4136-2939-5572-5709-C6A0E14A7B42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D4E4B20B-4345-30B9-D915-35D4BEA7A7B1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E0BDD0A-0A59-B5F5-E864-E45CBAD3B045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C7DFC5C-53BE-1BBD-2666-81ECE8FEBBAE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31CCA01-C328-9289-01DB-4CBC4EC21747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1A377A7-30C1-9B5C-14EF-27FF8CCF7EA1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6F533627-683E-2594-8715-71D6254C04E7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98F41096-9CF8-62D2-4D4C-9F68CE852D77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DFF49111-7F28-5DE5-A8C5-17432A3E6E0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F516BE2D-E5A7-63D6-463D-9A1366985E40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BD7B5845-0D5D-1911-F2B4-2E6EB8CFA6E2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014864AA-8A4E-8051-B6CA-C711280957A6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42D0B3-2CBC-CCA3-CBEE-DE61E850407D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F9914AEA-1434-0B23-6D26-8DB860321286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417AEC2-B454-F4E6-D51C-67A764A30A5F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BDEC412B-76F9-898B-1919-4B7C8A9B599E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4C1BFDC2-F914-97ED-669A-A5944AA7F47C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9A5560A4-3A17-CEA5-F6DB-0E24B5CDD4A5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F2F953CF-6C3C-BEB3-C213-3FDAB52A09FF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E2E75FF2-DAF6-752A-161C-4050E65457E8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64DB9EE-6D62-36F3-E80B-F0D6461BB3C7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E6969D0-8C3D-6BF7-2620-9B1CF2D3CB42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38F0402A-E481-E991-0D32-CE744BD13EA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398BB9-A55A-0E8C-634B-62A519571F26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9BA98669-E452-FF80-14B8-27799377164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DA05B686-D3DF-A3D9-3DDE-D93382A3018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D509287-1BC9-306F-1332-5BE3EF6E5BDB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C5A149CF-F954-AF0F-D96F-B9798EEB4F65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05F284C-81A9-C95B-DAD5-C5CE327F4FFE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9960A75-337C-4CF0-7F80-771A233BABC5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47FB331-5998-2F45-DDEE-E2967A6ED253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018289E8-F2A4-6F24-E70B-45A29461AF38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937361D1-3EEC-F85E-7C04-F0E3BDE8F1EF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EB61F8A-4634-8D48-34B9-A4804CB454E6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E62CD1CB-9393-5B40-7987-B6C8A8B04E1B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92B8DC20-FDAA-DF33-1C49-0A5706A5888D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B423279-973D-9831-7B7C-07F8D0C91367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1A5291CB-FC64-BEF9-AE9F-81865059FE33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1FDB9A-42C0-B686-AC9C-3DAE81E1C87D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BB92927-F2F9-C229-E0D2-7DA284AE2E2D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40E92C57-31D6-AB5F-A90C-65B31E694CAB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D70F43F7-25A4-FE4A-F24A-0D5718EDC79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A10EAB74-563D-AB2A-7FBE-E8FBD1AA5879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EA13426-91C9-47CB-7058-2F3A997DEC33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F247150-2321-EBC8-DF1A-B1390DA52F93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A2486536-DA4B-2449-8C2E-BB0FA142900C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3AB988D5-49BC-1331-FF0C-5BD878A7BFEF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CCBEB35-51BE-25EA-99F9-B77041BA2CA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CF6556E6-34F0-D663-5FFA-3B09A5355AE2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77CF9D43-A6CA-A6CA-00A2-139FFD272B37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1F0FD722-1CB4-AF16-F5DA-6A2E1BB57B2C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9EB1E4F-8D76-5357-24E4-60DACD67BC0C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8FD01990-6570-FA19-44C6-5A37296236D6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5F389C5D-8F7D-9688-503F-65A1B86C46F6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D905805A-97FF-1F31-8597-5B4E100DBEAF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A9B78D7-4FC7-0780-A6A1-9B6640481D65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D8C08E18-18F0-FFC9-F2D8-E900294F9764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FA4ACA-77EF-BFD3-C72B-3E5EA9B64CFE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89B2BC-8E76-DD9F-5C3C-8A41355B2318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64BDCB-A20D-332E-C5E4-FC679ED9E575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A27CF43-9E63-1C22-72AE-17813644626F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3D978B2-F4CA-7E5D-81FD-816C7353761B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BBC418F-5B7E-1B92-C2BA-B0E1D05745E6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485FBBA-7A9B-A317-26FC-6127996EB239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0B0BAA28-2E21-E348-8A41-5A267AA389D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07DF4EDE-EBC8-BF93-6051-DCF15DCDD6F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F14896D-CA7B-C0F6-7C25-14E90FC55B75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61919B6C-C70F-7AC8-535C-39A5F6678757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D1471DB1-26F8-AE0B-E327-AC3105E5899B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F3C5F9FF-6371-F52C-538A-2D0C684F9C9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AEDBB798-DCFB-35A8-CDE6-1086F72788E2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553F9F1-7335-FBD5-6A7A-F3C31641CDA6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4C32038-A80D-670B-FBD6-C16A7E290A4D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1C47E07-60EE-A2D1-C35F-A7647E812EB8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8871BE6C-D21F-CDAB-C241-DE6887A2CA17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C9F07DE-3455-CB2F-234A-B4E59312A665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446AE14-C45D-0976-99BD-BA4FDD2E50BD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72C5B5C8-E531-AE39-8B02-C08966B6CDD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ED44882-B535-B545-6097-DCB175F33CDD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3F634F7-7405-1948-6486-33A88D5741A5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6ACA1A6C-BC50-D716-5DF7-3A51D2CFCF5B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CD42DD84-17F8-9B0F-4865-354E5EFD393E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836867D-58C1-4242-AE15-911CBD910A3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59D2E93-9CC0-C497-B5BB-449384AC8B16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4B40A05-3D94-9A6D-FC2F-23201099A113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FF4ACB41-3250-90CF-EC70-29D6451536B1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D93D976-E9E9-18DB-737E-3366E31B2A97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667DDC6-9DE2-87D1-5BAB-30C07845020C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F77B5965-2C09-FC71-3927-2C9024D6691D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C7DB723-FC3D-9E87-7BD7-1D96226B61D5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69B557F-3E01-CA90-3597-F469D67BA24F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FA67F18D-7DE1-D45B-80C4-22BDBB0133DF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4C4B992F-D675-02CF-0663-08168AC86718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A4D31E53-EFA6-1664-550C-6ACA37C888C0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3235177-86C0-BAC1-1B1B-3B7668FEE472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EC8BD9F-4AA1-EEDD-BECE-6040DF4352FE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3CB1EE94-7120-CC99-33C5-7BA246D08F5D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6CC09442-FE1C-BE9D-981E-36AE8B3154E7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81D86192-E191-7214-73F8-9E03425FADE3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E82614F1-1C46-DEA4-30E6-A236E6435851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62D23B77-3AA6-4A43-6EA1-2B9409FEEC5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3FF60DD5-5BB1-956D-DF78-35868B457A4F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804AD8A7-FE1B-A950-696A-31D1BDA6A604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FFD3AD28-8982-D6FC-D004-389C875EA731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9AE98285-5104-BFF9-5118-618980D64CC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96E6FE41-C376-DA45-A55C-E81955B121BD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36C8FA2C-F364-747E-0651-4FD37EFD5D89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A0D0F35C-DE70-0E98-3CEF-975A7EC61E5D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0231956C-51B1-569F-98F2-688DF7DBDDB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D81D7F69-9B1A-454D-0A8A-0A4344C03500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8DD8725A-7342-918D-CBB4-41EB8F6BD862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FF441765-2B31-B6F2-50ED-3D00ED1F49E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34C7966D-B77A-AAD0-DD55-E7ABD81A8DB0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527E6B40-67D0-FC8C-3E13-71AE78E00350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52AB7F28-0103-92F0-BF8C-0332E6969AC7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AD071237-14D6-63BD-DCCA-AC17259CC1A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ED61F818-E3CD-C3AC-7A2F-861866E1DAC6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5FB22965-5203-DFAB-1EB8-0D5602DABDBE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0B02B478-991A-5A3D-E890-8F277AAA73F2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A1A2FD22-8A61-BDEA-76C3-FC4DE76F60CE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DC3DDF57-1DD6-8665-809E-E963CA3F8D9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7BE14491-E316-9CFF-B146-89EE6F53FD5E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EE611EC1-D8E1-618F-3718-D067514E4F49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5FBAE6B9-B496-708E-EBD3-AE99E5CF21CC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988E5417-8E3C-8E8E-A387-4E4E11BDFF0B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3C6A9235-FB6F-30DC-2BD0-F50AA5F8F027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45B557AA-77F1-B81D-AC7F-E2201C30BE46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8C00BBE-DF32-B668-0C75-3C237AC1569A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77464FFE-9F2F-EC7F-EF72-3A745EC3D97C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5CD83EC1-F38C-5303-5CE5-4D6A7AC69439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52A6360F-318C-B2D1-7A0C-5AAACBAC93BA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8680C386-73B3-773D-B0EF-C94401DF1F0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60A596E5-822D-E81E-40A9-32DC1C50836F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A97D503-FFA1-A1D4-A1D7-BE7DA9CCD28A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9566DDFD-CC96-CE3A-0F0D-47F286F6ACC6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15ED7E65-C754-6DD7-7C39-3580326F08AA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8D7A4456-CF9D-5ECC-BD0E-AB2EA95F654A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553BABAA-B625-51D6-DBB3-67F604105DBD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B7AA42E0-8AA5-EE02-BF06-391C4962E927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BEE18D6-4383-41E9-F33B-635F53FED529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25836E25-7270-9951-734F-9AD389CC568E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AD5612FE-3272-3CB7-D890-1D25F4F56377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E5D82258-FC34-1768-5E25-190017752047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35E16744-4623-47B5-8C87-606888DCCE4D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41767A0B-1116-5C8A-936E-D8372F3B549C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EFA0CA17-4165-9D2F-B4EC-2D03A6CF83D6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013E6ED5-0B0F-49DC-9C9A-0F395447B4E4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F023D85D-9A66-86F1-5E3F-6D6523FF400A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B9EB974C-FBAC-D4B2-D04F-552EE343A047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7189C591-6D16-1038-0E1A-4003696E2385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91701BB0-B764-9164-2556-823425B46B58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C26DAFA6-4FE2-7DC9-9956-1D03011215DB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70DE9CB4-7EB0-D183-A829-1C2466377CFE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4918B85-D415-21E4-36CD-6BB044679D2A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4D19804E-0926-BE36-00DE-E7B696E2A9B2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473438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A2561-9D35-65BC-5EF0-F0FB62D75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82550"/>
            <a:ext cx="68834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1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27432</TotalTime>
  <Words>826</Words>
  <Application>Microsoft Macintosh PowerPoint</Application>
  <PresentationFormat>Widescreen</PresentationFormat>
  <Paragraphs>395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29</cp:revision>
  <dcterms:created xsi:type="dcterms:W3CDTF">2025-01-01T13:50:55Z</dcterms:created>
  <dcterms:modified xsi:type="dcterms:W3CDTF">2025-04-11T10:42:25Z</dcterms:modified>
</cp:coreProperties>
</file>

<file path=docProps/thumbnail.jpeg>
</file>